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9"/>
  </p:notesMasterIdLst>
  <p:sldIdLst>
    <p:sldId id="260" r:id="rId5"/>
    <p:sldId id="267" r:id="rId6"/>
    <p:sldId id="281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A9C"/>
    <a:srgbClr val="A6224D"/>
    <a:srgbClr val="B45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09F3E-EAF0-4E82-BE32-B978F7DE622B}" v="31" dt="2024-06-21T22:24:10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86395" autoAdjust="0"/>
  </p:normalViewPr>
  <p:slideViewPr>
    <p:cSldViewPr>
      <p:cViewPr varScale="1">
        <p:scale>
          <a:sx n="75" d="100"/>
          <a:sy n="75" d="100"/>
        </p:scale>
        <p:origin x="12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ith Gong" userId="195abb36-6587-4bdc-930b-55398fb17870" providerId="ADAL" clId="{93B09F3E-EAF0-4E82-BE32-B978F7DE622B}"/>
    <pc:docChg chg="undo redo custSel addSld delSld modSld sldOrd">
      <pc:chgData name="Edith Gong" userId="195abb36-6587-4bdc-930b-55398fb17870" providerId="ADAL" clId="{93B09F3E-EAF0-4E82-BE32-B978F7DE622B}" dt="2024-06-21T23:33:10.562" v="3228" actId="1582"/>
      <pc:docMkLst>
        <pc:docMk/>
      </pc:docMkLst>
      <pc:sldChg chg="addSp delSp modSp mod">
        <pc:chgData name="Edith Gong" userId="195abb36-6587-4bdc-930b-55398fb17870" providerId="ADAL" clId="{93B09F3E-EAF0-4E82-BE32-B978F7DE622B}" dt="2024-06-21T19:31:35.503" v="741" actId="207"/>
        <pc:sldMkLst>
          <pc:docMk/>
          <pc:sldMk cId="854570861" sldId="260"/>
        </pc:sldMkLst>
        <pc:spChg chg="mod">
          <ac:chgData name="Edith Gong" userId="195abb36-6587-4bdc-930b-55398fb17870" providerId="ADAL" clId="{93B09F3E-EAF0-4E82-BE32-B978F7DE622B}" dt="2024-06-21T19:31:35.503" v="741" actId="207"/>
          <ac:spMkLst>
            <pc:docMk/>
            <pc:sldMk cId="854570861" sldId="260"/>
            <ac:spMk id="2" creationId="{00000000-0000-0000-0000-000000000000}"/>
          </ac:spMkLst>
        </pc:spChg>
        <pc:spChg chg="del mod">
          <ac:chgData name="Edith Gong" userId="195abb36-6587-4bdc-930b-55398fb17870" providerId="ADAL" clId="{93B09F3E-EAF0-4E82-BE32-B978F7DE622B}" dt="2024-06-21T18:45:07.429" v="104" actId="478"/>
          <ac:spMkLst>
            <pc:docMk/>
            <pc:sldMk cId="854570861" sldId="260"/>
            <ac:spMk id="4" creationId="{37F091D3-56D4-4967-BE50-9CF8152D584E}"/>
          </ac:spMkLst>
        </pc:spChg>
        <pc:picChg chg="add mod ord">
          <ac:chgData name="Edith Gong" userId="195abb36-6587-4bdc-930b-55398fb17870" providerId="ADAL" clId="{93B09F3E-EAF0-4E82-BE32-B978F7DE622B}" dt="2024-06-21T18:44:56.563" v="102" actId="1076"/>
          <ac:picMkLst>
            <pc:docMk/>
            <pc:sldMk cId="854570861" sldId="260"/>
            <ac:picMk id="5" creationId="{8B5AF8D9-A5B8-8566-065C-5280DDE5E78D}"/>
          </ac:picMkLst>
        </pc:picChg>
      </pc:sldChg>
      <pc:sldChg chg="del">
        <pc:chgData name="Edith Gong" userId="195abb36-6587-4bdc-930b-55398fb17870" providerId="ADAL" clId="{93B09F3E-EAF0-4E82-BE32-B978F7DE622B}" dt="2024-06-21T18:37:33.530" v="80" actId="2696"/>
        <pc:sldMkLst>
          <pc:docMk/>
          <pc:sldMk cId="1480268726" sldId="263"/>
        </pc:sldMkLst>
      </pc:sldChg>
      <pc:sldChg chg="addSp delSp modSp mod">
        <pc:chgData name="Edith Gong" userId="195abb36-6587-4bdc-930b-55398fb17870" providerId="ADAL" clId="{93B09F3E-EAF0-4E82-BE32-B978F7DE622B}" dt="2024-06-21T19:28:53.206" v="733" actId="20577"/>
        <pc:sldMkLst>
          <pc:docMk/>
          <pc:sldMk cId="3983086540" sldId="267"/>
        </pc:sldMkLst>
        <pc:spChg chg="del mod">
          <ac:chgData name="Edith Gong" userId="195abb36-6587-4bdc-930b-55398fb17870" providerId="ADAL" clId="{93B09F3E-EAF0-4E82-BE32-B978F7DE622B}" dt="2024-06-21T18:48:53.860" v="371" actId="478"/>
          <ac:spMkLst>
            <pc:docMk/>
            <pc:sldMk cId="3983086540" sldId="267"/>
            <ac:spMk id="2" creationId="{00000000-0000-0000-0000-000000000000}"/>
          </ac:spMkLst>
        </pc:spChg>
        <pc:spChg chg="mod">
          <ac:chgData name="Edith Gong" userId="195abb36-6587-4bdc-930b-55398fb17870" providerId="ADAL" clId="{93B09F3E-EAF0-4E82-BE32-B978F7DE622B}" dt="2024-06-21T19:07:27.930" v="689" actId="1076"/>
          <ac:spMkLst>
            <pc:docMk/>
            <pc:sldMk cId="3983086540" sldId="267"/>
            <ac:spMk id="3" creationId="{00000000-0000-0000-0000-000000000000}"/>
          </ac:spMkLst>
        </pc:spChg>
        <pc:spChg chg="mod">
          <ac:chgData name="Edith Gong" userId="195abb36-6587-4bdc-930b-55398fb17870" providerId="ADAL" clId="{93B09F3E-EAF0-4E82-BE32-B978F7DE622B}" dt="2024-06-21T19:07:27.930" v="689" actId="1076"/>
          <ac:spMkLst>
            <pc:docMk/>
            <pc:sldMk cId="3983086540" sldId="267"/>
            <ac:spMk id="4" creationId="{00000000-0000-0000-0000-000000000000}"/>
          </ac:spMkLst>
        </pc:spChg>
        <pc:spChg chg="add del mod">
          <ac:chgData name="Edith Gong" userId="195abb36-6587-4bdc-930b-55398fb17870" providerId="ADAL" clId="{93B09F3E-EAF0-4E82-BE32-B978F7DE622B}" dt="2024-06-21T18:48:53.860" v="371" actId="478"/>
          <ac:spMkLst>
            <pc:docMk/>
            <pc:sldMk cId="3983086540" sldId="267"/>
            <ac:spMk id="5" creationId="{374661CD-CA46-8062-AC1C-24B9947BFE0F}"/>
          </ac:spMkLst>
        </pc:spChg>
        <pc:spChg chg="add del mod">
          <ac:chgData name="Edith Gong" userId="195abb36-6587-4bdc-930b-55398fb17870" providerId="ADAL" clId="{93B09F3E-EAF0-4E82-BE32-B978F7DE622B}" dt="2024-06-21T18:49:03.750" v="372" actId="3680"/>
          <ac:spMkLst>
            <pc:docMk/>
            <pc:sldMk cId="3983086540" sldId="267"/>
            <ac:spMk id="7" creationId="{9A7AC191-362E-54A1-9E38-82BB81A3A62C}"/>
          </ac:spMkLst>
        </pc:spChg>
        <pc:graphicFrameChg chg="add mod ord modGraphic">
          <ac:chgData name="Edith Gong" userId="195abb36-6587-4bdc-930b-55398fb17870" providerId="ADAL" clId="{93B09F3E-EAF0-4E82-BE32-B978F7DE622B}" dt="2024-06-21T19:28:53.206" v="733" actId="20577"/>
          <ac:graphicFrameMkLst>
            <pc:docMk/>
            <pc:sldMk cId="3983086540" sldId="267"/>
            <ac:graphicFrameMk id="8" creationId="{ABA0FAD2-DCDB-0F8A-DA4C-CF6B5CBFF0C8}"/>
          </ac:graphicFrameMkLst>
        </pc:graphicFrameChg>
      </pc:sldChg>
      <pc:sldChg chg="addSp delSp modSp del mod modClrScheme chgLayout">
        <pc:chgData name="Edith Gong" userId="195abb36-6587-4bdc-930b-55398fb17870" providerId="ADAL" clId="{93B09F3E-EAF0-4E82-BE32-B978F7DE622B}" dt="2024-06-21T18:45:53.119" v="108" actId="2696"/>
        <pc:sldMkLst>
          <pc:docMk/>
          <pc:sldMk cId="1545523112" sldId="268"/>
        </pc:sldMkLst>
        <pc:spChg chg="add del">
          <ac:chgData name="Edith Gong" userId="195abb36-6587-4bdc-930b-55398fb17870" providerId="ADAL" clId="{93B09F3E-EAF0-4E82-BE32-B978F7DE622B}" dt="2024-06-21T18:37:53.203" v="82" actId="700"/>
          <ac:spMkLst>
            <pc:docMk/>
            <pc:sldMk cId="1545523112" sldId="268"/>
            <ac:spMk id="2" creationId="{F8826A88-AD36-F585-DFF5-37C088808BE5}"/>
          </ac:spMkLst>
        </pc:spChg>
        <pc:spChg chg="mod ord">
          <ac:chgData name="Edith Gong" userId="195abb36-6587-4bdc-930b-55398fb17870" providerId="ADAL" clId="{93B09F3E-EAF0-4E82-BE32-B978F7DE622B}" dt="2024-06-21T18:37:53.203" v="82" actId="700"/>
          <ac:spMkLst>
            <pc:docMk/>
            <pc:sldMk cId="1545523112" sldId="268"/>
            <ac:spMk id="3" creationId="{7B93AAA7-9273-EC1E-3EBF-6946FB04ED35}"/>
          </ac:spMkLst>
        </pc:spChg>
        <pc:spChg chg="mod ord">
          <ac:chgData name="Edith Gong" userId="195abb36-6587-4bdc-930b-55398fb17870" providerId="ADAL" clId="{93B09F3E-EAF0-4E82-BE32-B978F7DE622B}" dt="2024-06-21T18:37:53.203" v="82" actId="700"/>
          <ac:spMkLst>
            <pc:docMk/>
            <pc:sldMk cId="1545523112" sldId="268"/>
            <ac:spMk id="4" creationId="{32DD11E8-31B4-D663-B3DE-1CFA97116BEC}"/>
          </ac:spMkLst>
        </pc:spChg>
      </pc:sldChg>
      <pc:sldChg chg="addSp delSp modSp new del mod">
        <pc:chgData name="Edith Gong" userId="195abb36-6587-4bdc-930b-55398fb17870" providerId="ADAL" clId="{93B09F3E-EAF0-4E82-BE32-B978F7DE622B}" dt="2024-06-21T19:33:59.803" v="826" actId="47"/>
        <pc:sldMkLst>
          <pc:docMk/>
          <pc:sldMk cId="2208713105" sldId="268"/>
        </pc:sldMkLst>
        <pc:spChg chg="del mod">
          <ac:chgData name="Edith Gong" userId="195abb36-6587-4bdc-930b-55398fb17870" providerId="ADAL" clId="{93B09F3E-EAF0-4E82-BE32-B978F7DE622B}" dt="2024-06-21T19:32:11.582" v="775" actId="478"/>
          <ac:spMkLst>
            <pc:docMk/>
            <pc:sldMk cId="2208713105" sldId="268"/>
            <ac:spMk id="2" creationId="{47867E6F-5B46-CDB3-9D54-E7355E8D8745}"/>
          </ac:spMkLst>
        </pc:spChg>
        <pc:spChg chg="mod">
          <ac:chgData name="Edith Gong" userId="195abb36-6587-4bdc-930b-55398fb17870" providerId="ADAL" clId="{93B09F3E-EAF0-4E82-BE32-B978F7DE622B}" dt="2024-06-21T19:31:56.652" v="774" actId="20577"/>
          <ac:spMkLst>
            <pc:docMk/>
            <pc:sldMk cId="2208713105" sldId="268"/>
            <ac:spMk id="3" creationId="{4675636E-96CB-5FE0-BFD7-11C602C729EC}"/>
          </ac:spMkLst>
        </pc:spChg>
        <pc:spChg chg="add mod">
          <ac:chgData name="Edith Gong" userId="195abb36-6587-4bdc-930b-55398fb17870" providerId="ADAL" clId="{93B09F3E-EAF0-4E82-BE32-B978F7DE622B}" dt="2024-06-21T19:32:11.582" v="775" actId="478"/>
          <ac:spMkLst>
            <pc:docMk/>
            <pc:sldMk cId="2208713105" sldId="268"/>
            <ac:spMk id="6" creationId="{8B922EC6-1F4D-E364-CF05-B66CAE2C0311}"/>
          </ac:spMkLst>
        </pc:spChg>
      </pc:sldChg>
      <pc:sldChg chg="addSp delSp modSp new mod ord modClrScheme chgLayout">
        <pc:chgData name="Edith Gong" userId="195abb36-6587-4bdc-930b-55398fb17870" providerId="ADAL" clId="{93B09F3E-EAF0-4E82-BE32-B978F7DE622B}" dt="2024-06-21T22:09:09.548" v="3026" actId="962"/>
        <pc:sldMkLst>
          <pc:docMk/>
          <pc:sldMk cId="431026035" sldId="269"/>
        </pc:sldMkLst>
        <pc:spChg chg="del">
          <ac:chgData name="Edith Gong" userId="195abb36-6587-4bdc-930b-55398fb17870" providerId="ADAL" clId="{93B09F3E-EAF0-4E82-BE32-B978F7DE622B}" dt="2024-06-21T19:32:28.345" v="777" actId="700"/>
          <ac:spMkLst>
            <pc:docMk/>
            <pc:sldMk cId="431026035" sldId="269"/>
            <ac:spMk id="2" creationId="{F2F4E458-1D56-D761-A731-762004B554B5}"/>
          </ac:spMkLst>
        </pc:spChg>
        <pc:spChg chg="del mod ord">
          <ac:chgData name="Edith Gong" userId="195abb36-6587-4bdc-930b-55398fb17870" providerId="ADAL" clId="{93B09F3E-EAF0-4E82-BE32-B978F7DE622B}" dt="2024-06-21T19:32:28.345" v="777" actId="700"/>
          <ac:spMkLst>
            <pc:docMk/>
            <pc:sldMk cId="431026035" sldId="269"/>
            <ac:spMk id="3" creationId="{BD2EBB3E-5EAF-D0D6-6405-97FA2568FCCC}"/>
          </ac:spMkLst>
        </pc:spChg>
        <pc:spChg chg="mod ord">
          <ac:chgData name="Edith Gong" userId="195abb36-6587-4bdc-930b-55398fb17870" providerId="ADAL" clId="{93B09F3E-EAF0-4E82-BE32-B978F7DE622B}" dt="2024-06-21T19:32:28.345" v="777" actId="700"/>
          <ac:spMkLst>
            <pc:docMk/>
            <pc:sldMk cId="431026035" sldId="269"/>
            <ac:spMk id="4" creationId="{4FA585F0-B9A2-216C-220B-1E29122433ED}"/>
          </ac:spMkLst>
        </pc:spChg>
        <pc:spChg chg="add mod ord">
          <ac:chgData name="Edith Gong" userId="195abb36-6587-4bdc-930b-55398fb17870" providerId="ADAL" clId="{93B09F3E-EAF0-4E82-BE32-B978F7DE622B}" dt="2024-06-21T19:35:43.814" v="892" actId="20577"/>
          <ac:spMkLst>
            <pc:docMk/>
            <pc:sldMk cId="431026035" sldId="269"/>
            <ac:spMk id="5" creationId="{2C99F85B-1015-EAB0-0E30-EC7974CFA0DB}"/>
          </ac:spMkLst>
        </pc:spChg>
        <pc:picChg chg="add del mod">
          <ac:chgData name="Edith Gong" userId="195abb36-6587-4bdc-930b-55398fb17870" providerId="ADAL" clId="{93B09F3E-EAF0-4E82-BE32-B978F7DE622B}" dt="2024-06-21T22:08:54.823" v="3020" actId="478"/>
          <ac:picMkLst>
            <pc:docMk/>
            <pc:sldMk cId="431026035" sldId="269"/>
            <ac:picMk id="6" creationId="{5A455F11-8584-6DDF-570B-9281D25202F9}"/>
          </ac:picMkLst>
        </pc:picChg>
        <pc:picChg chg="add mod">
          <ac:chgData name="Edith Gong" userId="195abb36-6587-4bdc-930b-55398fb17870" providerId="ADAL" clId="{93B09F3E-EAF0-4E82-BE32-B978F7DE622B}" dt="2024-06-21T22:09:09.548" v="3026" actId="962"/>
          <ac:picMkLst>
            <pc:docMk/>
            <pc:sldMk cId="431026035" sldId="269"/>
            <ac:picMk id="2050" creationId="{607E90AB-ECC4-2F3C-4E4A-3D72DB9FEA6B}"/>
          </ac:picMkLst>
        </pc:picChg>
      </pc:sldChg>
      <pc:sldChg chg="new del">
        <pc:chgData name="Edith Gong" userId="195abb36-6587-4bdc-930b-55398fb17870" providerId="ADAL" clId="{93B09F3E-EAF0-4E82-BE32-B978F7DE622B}" dt="2024-06-21T18:45:36.887" v="107" actId="2696"/>
        <pc:sldMkLst>
          <pc:docMk/>
          <pc:sldMk cId="2655757154" sldId="269"/>
        </pc:sldMkLst>
      </pc:sldChg>
      <pc:sldChg chg="modSp new mod">
        <pc:chgData name="Edith Gong" userId="195abb36-6587-4bdc-930b-55398fb17870" providerId="ADAL" clId="{93B09F3E-EAF0-4E82-BE32-B978F7DE622B}" dt="2024-06-21T20:37:20.034" v="2927" actId="20577"/>
        <pc:sldMkLst>
          <pc:docMk/>
          <pc:sldMk cId="2598196237" sldId="270"/>
        </pc:sldMkLst>
        <pc:spChg chg="mod">
          <ac:chgData name="Edith Gong" userId="195abb36-6587-4bdc-930b-55398fb17870" providerId="ADAL" clId="{93B09F3E-EAF0-4E82-BE32-B978F7DE622B}" dt="2024-06-21T20:37:20.034" v="2927" actId="20577"/>
          <ac:spMkLst>
            <pc:docMk/>
            <pc:sldMk cId="2598196237" sldId="270"/>
            <ac:spMk id="2" creationId="{55AEB618-6D9A-F8B1-5DC0-BA975B7FC95F}"/>
          </ac:spMkLst>
        </pc:spChg>
      </pc:sldChg>
      <pc:sldChg chg="modSp new mod">
        <pc:chgData name="Edith Gong" userId="195abb36-6587-4bdc-930b-55398fb17870" providerId="ADAL" clId="{93B09F3E-EAF0-4E82-BE32-B978F7DE622B}" dt="2024-06-21T19:34:22.940" v="862" actId="20577"/>
        <pc:sldMkLst>
          <pc:docMk/>
          <pc:sldMk cId="1922996115" sldId="271"/>
        </pc:sldMkLst>
        <pc:spChg chg="mod">
          <ac:chgData name="Edith Gong" userId="195abb36-6587-4bdc-930b-55398fb17870" providerId="ADAL" clId="{93B09F3E-EAF0-4E82-BE32-B978F7DE622B}" dt="2024-06-21T19:34:22.940" v="862" actId="20577"/>
          <ac:spMkLst>
            <pc:docMk/>
            <pc:sldMk cId="1922996115" sldId="271"/>
            <ac:spMk id="2" creationId="{A28940B6-B7CB-2CC4-3926-D0F2007869ED}"/>
          </ac:spMkLst>
        </pc:spChg>
      </pc:sldChg>
      <pc:sldChg chg="addSp delSp modSp new mod modClrScheme chgLayout">
        <pc:chgData name="Edith Gong" userId="195abb36-6587-4bdc-930b-55398fb17870" providerId="ADAL" clId="{93B09F3E-EAF0-4E82-BE32-B978F7DE622B}" dt="2024-06-21T19:34:12.259" v="848" actId="20577"/>
        <pc:sldMkLst>
          <pc:docMk/>
          <pc:sldMk cId="2265942920" sldId="272"/>
        </pc:sldMkLst>
        <pc:spChg chg="del">
          <ac:chgData name="Edith Gong" userId="195abb36-6587-4bdc-930b-55398fb17870" providerId="ADAL" clId="{93B09F3E-EAF0-4E82-BE32-B978F7DE622B}" dt="2024-06-21T19:34:06.138" v="828" actId="700"/>
          <ac:spMkLst>
            <pc:docMk/>
            <pc:sldMk cId="2265942920" sldId="272"/>
            <ac:spMk id="2" creationId="{C6A7F1C2-A13B-86C2-199B-061E87BB23D0}"/>
          </ac:spMkLst>
        </pc:spChg>
        <pc:spChg chg="del mod ord">
          <ac:chgData name="Edith Gong" userId="195abb36-6587-4bdc-930b-55398fb17870" providerId="ADAL" clId="{93B09F3E-EAF0-4E82-BE32-B978F7DE622B}" dt="2024-06-21T19:34:06.138" v="828" actId="700"/>
          <ac:spMkLst>
            <pc:docMk/>
            <pc:sldMk cId="2265942920" sldId="272"/>
            <ac:spMk id="3" creationId="{9FE0A04F-B702-B076-C0E1-1799F68F6A1F}"/>
          </ac:spMkLst>
        </pc:spChg>
        <pc:spChg chg="mod ord">
          <ac:chgData name="Edith Gong" userId="195abb36-6587-4bdc-930b-55398fb17870" providerId="ADAL" clId="{93B09F3E-EAF0-4E82-BE32-B978F7DE622B}" dt="2024-06-21T19:34:06.138" v="828" actId="700"/>
          <ac:spMkLst>
            <pc:docMk/>
            <pc:sldMk cId="2265942920" sldId="272"/>
            <ac:spMk id="4" creationId="{AEC436B7-6C62-4CBE-E944-C55C0CBAA1BA}"/>
          </ac:spMkLst>
        </pc:spChg>
        <pc:spChg chg="add mod ord">
          <ac:chgData name="Edith Gong" userId="195abb36-6587-4bdc-930b-55398fb17870" providerId="ADAL" clId="{93B09F3E-EAF0-4E82-BE32-B978F7DE622B}" dt="2024-06-21T19:34:12.259" v="848" actId="20577"/>
          <ac:spMkLst>
            <pc:docMk/>
            <pc:sldMk cId="2265942920" sldId="272"/>
            <ac:spMk id="5" creationId="{7B2B8F24-AD0F-DC7B-816D-0FFEE5944393}"/>
          </ac:spMkLst>
        </pc:spChg>
      </pc:sldChg>
      <pc:sldChg chg="add ord">
        <pc:chgData name="Edith Gong" userId="195abb36-6587-4bdc-930b-55398fb17870" providerId="ADAL" clId="{93B09F3E-EAF0-4E82-BE32-B978F7DE622B}" dt="2024-06-21T19:34:33.172" v="865"/>
        <pc:sldMkLst>
          <pc:docMk/>
          <pc:sldMk cId="1741669159" sldId="273"/>
        </pc:sldMkLst>
      </pc:sldChg>
      <pc:sldChg chg="addSp delSp modSp add mod">
        <pc:chgData name="Edith Gong" userId="195abb36-6587-4bdc-930b-55398fb17870" providerId="ADAL" clId="{93B09F3E-EAF0-4E82-BE32-B978F7DE622B}" dt="2024-06-21T22:09:20.489" v="3028" actId="962"/>
        <pc:sldMkLst>
          <pc:docMk/>
          <pc:sldMk cId="1278410230" sldId="274"/>
        </pc:sldMkLst>
        <pc:picChg chg="add del mod">
          <ac:chgData name="Edith Gong" userId="195abb36-6587-4bdc-930b-55398fb17870" providerId="ADAL" clId="{93B09F3E-EAF0-4E82-BE32-B978F7DE622B}" dt="2024-06-21T20:54:54.020" v="2930" actId="478"/>
          <ac:picMkLst>
            <pc:docMk/>
            <pc:sldMk cId="1278410230" sldId="274"/>
            <ac:picMk id="2" creationId="{FE2F7D14-912F-1672-0640-E24D33F87F84}"/>
          </ac:picMkLst>
        </pc:picChg>
        <pc:picChg chg="add mod">
          <ac:chgData name="Edith Gong" userId="195abb36-6587-4bdc-930b-55398fb17870" providerId="ADAL" clId="{93B09F3E-EAF0-4E82-BE32-B978F7DE622B}" dt="2024-06-21T22:09:20.489" v="3028" actId="962"/>
          <ac:picMkLst>
            <pc:docMk/>
            <pc:sldMk cId="1278410230" sldId="274"/>
            <ac:picMk id="1026" creationId="{90DCA637-95E0-33CA-FD91-B6A092ADB38F}"/>
          </ac:picMkLst>
        </pc:picChg>
      </pc:sldChg>
      <pc:sldChg chg="modSp new mod">
        <pc:chgData name="Edith Gong" userId="195abb36-6587-4bdc-930b-55398fb17870" providerId="ADAL" clId="{93B09F3E-EAF0-4E82-BE32-B978F7DE622B}" dt="2024-06-21T19:36:54.523" v="948" actId="20577"/>
        <pc:sldMkLst>
          <pc:docMk/>
          <pc:sldMk cId="3539752330" sldId="275"/>
        </pc:sldMkLst>
        <pc:spChg chg="mod">
          <ac:chgData name="Edith Gong" userId="195abb36-6587-4bdc-930b-55398fb17870" providerId="ADAL" clId="{93B09F3E-EAF0-4E82-BE32-B978F7DE622B}" dt="2024-06-21T19:36:54.523" v="948" actId="20577"/>
          <ac:spMkLst>
            <pc:docMk/>
            <pc:sldMk cId="3539752330" sldId="275"/>
            <ac:spMk id="2" creationId="{C2F45AD8-2F7C-7716-0C55-2ECFA9CCC423}"/>
          </ac:spMkLst>
        </pc:spChg>
      </pc:sldChg>
      <pc:sldChg chg="addSp delSp modSp new mod modClrScheme chgLayout">
        <pc:chgData name="Edith Gong" userId="195abb36-6587-4bdc-930b-55398fb17870" providerId="ADAL" clId="{93B09F3E-EAF0-4E82-BE32-B978F7DE622B}" dt="2024-06-21T22:11:54.408" v="3177" actId="1076"/>
        <pc:sldMkLst>
          <pc:docMk/>
          <pc:sldMk cId="3422913400" sldId="276"/>
        </pc:sldMkLst>
        <pc:spChg chg="del mod ord">
          <ac:chgData name="Edith Gong" userId="195abb36-6587-4bdc-930b-55398fb17870" providerId="ADAL" clId="{93B09F3E-EAF0-4E82-BE32-B978F7DE622B}" dt="2024-06-21T19:37:18.026" v="950" actId="700"/>
          <ac:spMkLst>
            <pc:docMk/>
            <pc:sldMk cId="3422913400" sldId="276"/>
            <ac:spMk id="2" creationId="{6BB79B3A-7CD5-2D87-DC59-24125DB2B467}"/>
          </ac:spMkLst>
        </pc:spChg>
        <pc:spChg chg="mod ord">
          <ac:chgData name="Edith Gong" userId="195abb36-6587-4bdc-930b-55398fb17870" providerId="ADAL" clId="{93B09F3E-EAF0-4E82-BE32-B978F7DE622B}" dt="2024-06-21T19:37:18.026" v="950" actId="700"/>
          <ac:spMkLst>
            <pc:docMk/>
            <pc:sldMk cId="3422913400" sldId="276"/>
            <ac:spMk id="3" creationId="{BB91406B-7683-BF4F-808D-193513801D51}"/>
          </ac:spMkLst>
        </pc:spChg>
        <pc:spChg chg="add mod ord">
          <ac:chgData name="Edith Gong" userId="195abb36-6587-4bdc-930b-55398fb17870" providerId="ADAL" clId="{93B09F3E-EAF0-4E82-BE32-B978F7DE622B}" dt="2024-06-21T19:37:28.348" v="971" actId="20577"/>
          <ac:spMkLst>
            <pc:docMk/>
            <pc:sldMk cId="3422913400" sldId="276"/>
            <ac:spMk id="4" creationId="{6B08DAE2-188F-B467-80FF-E64512414597}"/>
          </ac:spMkLst>
        </pc:spChg>
        <pc:spChg chg="add mod ord">
          <ac:chgData name="Edith Gong" userId="195abb36-6587-4bdc-930b-55398fb17870" providerId="ADAL" clId="{93B09F3E-EAF0-4E82-BE32-B978F7DE622B}" dt="2024-06-21T22:11:11.808" v="3170" actId="20577"/>
          <ac:spMkLst>
            <pc:docMk/>
            <pc:sldMk cId="3422913400" sldId="276"/>
            <ac:spMk id="5" creationId="{D9E86155-5C30-4365-4572-E606857806E6}"/>
          </ac:spMkLst>
        </pc:spChg>
        <pc:picChg chg="add mod">
          <ac:chgData name="Edith Gong" userId="195abb36-6587-4bdc-930b-55398fb17870" providerId="ADAL" clId="{93B09F3E-EAF0-4E82-BE32-B978F7DE622B}" dt="2024-06-21T22:11:32.176" v="3174" actId="14100"/>
          <ac:picMkLst>
            <pc:docMk/>
            <pc:sldMk cId="3422913400" sldId="276"/>
            <ac:picMk id="7" creationId="{45C36E5F-66D1-7F4F-53D2-538F1A6E405C}"/>
          </ac:picMkLst>
        </pc:picChg>
        <pc:picChg chg="add mod modCrop">
          <ac:chgData name="Edith Gong" userId="195abb36-6587-4bdc-930b-55398fb17870" providerId="ADAL" clId="{93B09F3E-EAF0-4E82-BE32-B978F7DE622B}" dt="2024-06-21T22:11:48.784" v="3175" actId="14100"/>
          <ac:picMkLst>
            <pc:docMk/>
            <pc:sldMk cId="3422913400" sldId="276"/>
            <ac:picMk id="9" creationId="{9E050504-B2D7-3365-C930-99E60D6A03CC}"/>
          </ac:picMkLst>
        </pc:picChg>
        <pc:picChg chg="add mod modCrop">
          <ac:chgData name="Edith Gong" userId="195abb36-6587-4bdc-930b-55398fb17870" providerId="ADAL" clId="{93B09F3E-EAF0-4E82-BE32-B978F7DE622B}" dt="2024-06-21T22:11:26.104" v="3173" actId="1076"/>
          <ac:picMkLst>
            <pc:docMk/>
            <pc:sldMk cId="3422913400" sldId="276"/>
            <ac:picMk id="11" creationId="{C54C7649-CE31-444D-BAB2-2E18E828D7F3}"/>
          </ac:picMkLst>
        </pc:picChg>
        <pc:picChg chg="add mod">
          <ac:chgData name="Edith Gong" userId="195abb36-6587-4bdc-930b-55398fb17870" providerId="ADAL" clId="{93B09F3E-EAF0-4E82-BE32-B978F7DE622B}" dt="2024-06-21T22:11:54.408" v="3177" actId="1076"/>
          <ac:picMkLst>
            <pc:docMk/>
            <pc:sldMk cId="3422913400" sldId="276"/>
            <ac:picMk id="13" creationId="{BA8C94A7-BBAE-EA17-1AD5-11A747D6CFAB}"/>
          </ac:picMkLst>
        </pc:picChg>
        <pc:picChg chg="add mod">
          <ac:chgData name="Edith Gong" userId="195abb36-6587-4bdc-930b-55398fb17870" providerId="ADAL" clId="{93B09F3E-EAF0-4E82-BE32-B978F7DE622B}" dt="2024-06-21T22:11:20.377" v="3171" actId="1076"/>
          <ac:picMkLst>
            <pc:docMk/>
            <pc:sldMk cId="3422913400" sldId="276"/>
            <ac:picMk id="15" creationId="{FDC2C999-1744-BA25-D3C7-C35DA4604D61}"/>
          </ac:picMkLst>
        </pc:picChg>
      </pc:sldChg>
      <pc:sldChg chg="addSp modSp new mod">
        <pc:chgData name="Edith Gong" userId="195abb36-6587-4bdc-930b-55398fb17870" providerId="ADAL" clId="{93B09F3E-EAF0-4E82-BE32-B978F7DE622B}" dt="2024-06-21T20:03:43.996" v="2589" actId="113"/>
        <pc:sldMkLst>
          <pc:docMk/>
          <pc:sldMk cId="340181739" sldId="277"/>
        </pc:sldMkLst>
        <pc:spChg chg="mod">
          <ac:chgData name="Edith Gong" userId="195abb36-6587-4bdc-930b-55398fb17870" providerId="ADAL" clId="{93B09F3E-EAF0-4E82-BE32-B978F7DE622B}" dt="2024-06-21T20:03:26.846" v="2588" actId="20577"/>
          <ac:spMkLst>
            <pc:docMk/>
            <pc:sldMk cId="340181739" sldId="277"/>
            <ac:spMk id="2" creationId="{6B9175CC-09AD-37C0-8DDE-3A8F4A514090}"/>
          </ac:spMkLst>
        </pc:spChg>
        <pc:spChg chg="mod">
          <ac:chgData name="Edith Gong" userId="195abb36-6587-4bdc-930b-55398fb17870" providerId="ADAL" clId="{93B09F3E-EAF0-4E82-BE32-B978F7DE622B}" dt="2024-06-21T19:51:50.674" v="1460" actId="20577"/>
          <ac:spMkLst>
            <pc:docMk/>
            <pc:sldMk cId="340181739" sldId="277"/>
            <ac:spMk id="3" creationId="{E20A106C-7478-46C8-6BA0-7CF163BA4AF2}"/>
          </ac:spMkLst>
        </pc:spChg>
        <pc:spChg chg="add mod">
          <ac:chgData name="Edith Gong" userId="195abb36-6587-4bdc-930b-55398fb17870" providerId="ADAL" clId="{93B09F3E-EAF0-4E82-BE32-B978F7DE622B}" dt="2024-06-21T20:02:48.486" v="2577" actId="1076"/>
          <ac:spMkLst>
            <pc:docMk/>
            <pc:sldMk cId="340181739" sldId="277"/>
            <ac:spMk id="6" creationId="{42BEC9AE-D487-C650-23EB-4C67483C8F3E}"/>
          </ac:spMkLst>
        </pc:spChg>
        <pc:spChg chg="add mod">
          <ac:chgData name="Edith Gong" userId="195abb36-6587-4bdc-930b-55398fb17870" providerId="ADAL" clId="{93B09F3E-EAF0-4E82-BE32-B978F7DE622B}" dt="2024-06-21T20:03:43.996" v="2589" actId="113"/>
          <ac:spMkLst>
            <pc:docMk/>
            <pc:sldMk cId="340181739" sldId="277"/>
            <ac:spMk id="7" creationId="{41F9E931-0150-B1D4-2D35-5B42062674EF}"/>
          </ac:spMkLst>
        </pc:spChg>
      </pc:sldChg>
      <pc:sldChg chg="modSp new mod">
        <pc:chgData name="Edith Gong" userId="195abb36-6587-4bdc-930b-55398fb17870" providerId="ADAL" clId="{93B09F3E-EAF0-4E82-BE32-B978F7DE622B}" dt="2024-06-21T22:17:26.217" v="3179" actId="948"/>
        <pc:sldMkLst>
          <pc:docMk/>
          <pc:sldMk cId="374707751" sldId="278"/>
        </pc:sldMkLst>
        <pc:spChg chg="mod">
          <ac:chgData name="Edith Gong" userId="195abb36-6587-4bdc-930b-55398fb17870" providerId="ADAL" clId="{93B09F3E-EAF0-4E82-BE32-B978F7DE622B}" dt="2024-06-21T22:17:26.217" v="3179" actId="948"/>
          <ac:spMkLst>
            <pc:docMk/>
            <pc:sldMk cId="374707751" sldId="278"/>
            <ac:spMk id="2" creationId="{69275D99-4AA0-CADA-98B0-FA7B08F0796F}"/>
          </ac:spMkLst>
        </pc:spChg>
        <pc:spChg chg="mod">
          <ac:chgData name="Edith Gong" userId="195abb36-6587-4bdc-930b-55398fb17870" providerId="ADAL" clId="{93B09F3E-EAF0-4E82-BE32-B978F7DE622B}" dt="2024-06-21T20:04:49.918" v="2598" actId="20577"/>
          <ac:spMkLst>
            <pc:docMk/>
            <pc:sldMk cId="374707751" sldId="278"/>
            <ac:spMk id="3" creationId="{DE289AE0-F315-946E-885F-DE2E3EBD66F6}"/>
          </ac:spMkLst>
        </pc:spChg>
      </pc:sldChg>
      <pc:sldChg chg="new del">
        <pc:chgData name="Edith Gong" userId="195abb36-6587-4bdc-930b-55398fb17870" providerId="ADAL" clId="{93B09F3E-EAF0-4E82-BE32-B978F7DE622B}" dt="2024-06-21T20:06:20.808" v="2788" actId="47"/>
        <pc:sldMkLst>
          <pc:docMk/>
          <pc:sldMk cId="2424749585" sldId="279"/>
        </pc:sldMkLst>
      </pc:sldChg>
      <pc:sldChg chg="add">
        <pc:chgData name="Edith Gong" userId="195abb36-6587-4bdc-930b-55398fb17870" providerId="ADAL" clId="{93B09F3E-EAF0-4E82-BE32-B978F7DE622B}" dt="2024-06-21T20:37:10.991" v="2910" actId="2890"/>
        <pc:sldMkLst>
          <pc:docMk/>
          <pc:sldMk cId="2635249118" sldId="279"/>
        </pc:sldMkLst>
      </pc:sldChg>
      <pc:sldChg chg="addSp delSp modSp new del mod modClrScheme chgLayout">
        <pc:chgData name="Edith Gong" userId="195abb36-6587-4bdc-930b-55398fb17870" providerId="ADAL" clId="{93B09F3E-EAF0-4E82-BE32-B978F7DE622B}" dt="2024-06-21T22:06:12.751" v="3010" actId="2696"/>
        <pc:sldMkLst>
          <pc:docMk/>
          <pc:sldMk cId="3771829585" sldId="280"/>
        </pc:sldMkLst>
        <pc:spChg chg="del mod ord">
          <ac:chgData name="Edith Gong" userId="195abb36-6587-4bdc-930b-55398fb17870" providerId="ADAL" clId="{93B09F3E-EAF0-4E82-BE32-B978F7DE622B}" dt="2024-06-21T20:56:43.221" v="2936" actId="700"/>
          <ac:spMkLst>
            <pc:docMk/>
            <pc:sldMk cId="3771829585" sldId="280"/>
            <ac:spMk id="2" creationId="{3268AB8F-DF50-DF29-6BDE-414014A31489}"/>
          </ac:spMkLst>
        </pc:spChg>
        <pc:spChg chg="mod ord">
          <ac:chgData name="Edith Gong" userId="195abb36-6587-4bdc-930b-55398fb17870" providerId="ADAL" clId="{93B09F3E-EAF0-4E82-BE32-B978F7DE622B}" dt="2024-06-21T20:56:43.221" v="2936" actId="700"/>
          <ac:spMkLst>
            <pc:docMk/>
            <pc:sldMk cId="3771829585" sldId="280"/>
            <ac:spMk id="3" creationId="{50631B0F-044E-AEE0-D0A2-E9FFBAA45127}"/>
          </ac:spMkLst>
        </pc:spChg>
        <pc:spChg chg="add mod ord">
          <ac:chgData name="Edith Gong" userId="195abb36-6587-4bdc-930b-55398fb17870" providerId="ADAL" clId="{93B09F3E-EAF0-4E82-BE32-B978F7DE622B}" dt="2024-06-21T22:05:19.916" v="2970" actId="20577"/>
          <ac:spMkLst>
            <pc:docMk/>
            <pc:sldMk cId="3771829585" sldId="280"/>
            <ac:spMk id="4" creationId="{A1CA7B38-F51E-9C70-81F0-2FB5061DA158}"/>
          </ac:spMkLst>
        </pc:spChg>
        <pc:spChg chg="add del mod ord">
          <ac:chgData name="Edith Gong" userId="195abb36-6587-4bdc-930b-55398fb17870" providerId="ADAL" clId="{93B09F3E-EAF0-4E82-BE32-B978F7DE622B}" dt="2024-06-21T22:05:23.512" v="2971" actId="478"/>
          <ac:spMkLst>
            <pc:docMk/>
            <pc:sldMk cId="3771829585" sldId="280"/>
            <ac:spMk id="5" creationId="{ADAE2EAF-004C-5F12-0482-8A9F4155774E}"/>
          </ac:spMkLst>
        </pc:spChg>
        <pc:spChg chg="add mod ord">
          <ac:chgData name="Edith Gong" userId="195abb36-6587-4bdc-930b-55398fb17870" providerId="ADAL" clId="{93B09F3E-EAF0-4E82-BE32-B978F7DE622B}" dt="2024-06-21T20:56:43.221" v="2936" actId="700"/>
          <ac:spMkLst>
            <pc:docMk/>
            <pc:sldMk cId="3771829585" sldId="280"/>
            <ac:spMk id="6" creationId="{D5FF14C6-A4BF-8A6A-803F-C4D91CA898D5}"/>
          </ac:spMkLst>
        </pc:spChg>
      </pc:sldChg>
      <pc:sldChg chg="addSp delSp modSp new mod">
        <pc:chgData name="Edith Gong" userId="195abb36-6587-4bdc-930b-55398fb17870" providerId="ADAL" clId="{93B09F3E-EAF0-4E82-BE32-B978F7DE622B}" dt="2024-06-21T22:09:51.786" v="3136" actId="962"/>
        <pc:sldMkLst>
          <pc:docMk/>
          <pc:sldMk cId="844662215" sldId="281"/>
        </pc:sldMkLst>
        <pc:spChg chg="mod">
          <ac:chgData name="Edith Gong" userId="195abb36-6587-4bdc-930b-55398fb17870" providerId="ADAL" clId="{93B09F3E-EAF0-4E82-BE32-B978F7DE622B}" dt="2024-06-21T22:06:01.540" v="3008" actId="20577"/>
          <ac:spMkLst>
            <pc:docMk/>
            <pc:sldMk cId="844662215" sldId="281"/>
            <ac:spMk id="2" creationId="{B43F3DC3-C302-8E1A-3570-48FAA0C36260}"/>
          </ac:spMkLst>
        </pc:spChg>
        <pc:spChg chg="mod">
          <ac:chgData name="Edith Gong" userId="195abb36-6587-4bdc-930b-55398fb17870" providerId="ADAL" clId="{93B09F3E-EAF0-4E82-BE32-B978F7DE622B}" dt="2024-06-21T22:06:04.835" v="3009"/>
          <ac:spMkLst>
            <pc:docMk/>
            <pc:sldMk cId="844662215" sldId="281"/>
            <ac:spMk id="3" creationId="{9DC91DC9-4660-10F7-FBD5-B06C0B04C12B}"/>
          </ac:spMkLst>
        </pc:spChg>
        <pc:spChg chg="del">
          <ac:chgData name="Edith Gong" userId="195abb36-6587-4bdc-930b-55398fb17870" providerId="ADAL" clId="{93B09F3E-EAF0-4E82-BE32-B978F7DE622B}" dt="2024-06-21T22:07:27.357" v="3011" actId="22"/>
          <ac:spMkLst>
            <pc:docMk/>
            <pc:sldMk cId="844662215" sldId="281"/>
            <ac:spMk id="4" creationId="{26A1A622-A8C3-293E-8A6A-33AF39FF2306}"/>
          </ac:spMkLst>
        </pc:spChg>
        <pc:picChg chg="add mod ord">
          <ac:chgData name="Edith Gong" userId="195abb36-6587-4bdc-930b-55398fb17870" providerId="ADAL" clId="{93B09F3E-EAF0-4E82-BE32-B978F7DE622B}" dt="2024-06-21T22:09:51.786" v="3136" actId="962"/>
          <ac:picMkLst>
            <pc:docMk/>
            <pc:sldMk cId="844662215" sldId="281"/>
            <ac:picMk id="7" creationId="{14A26206-EA35-1869-DB11-DECE70486B2A}"/>
          </ac:picMkLst>
        </pc:picChg>
      </pc:sldChg>
      <pc:sldChg chg="addSp delSp modSp new mod modClrScheme chgLayout">
        <pc:chgData name="Edith Gong" userId="195abb36-6587-4bdc-930b-55398fb17870" providerId="ADAL" clId="{93B09F3E-EAF0-4E82-BE32-B978F7DE622B}" dt="2024-06-21T23:33:10.562" v="3228" actId="1582"/>
        <pc:sldMkLst>
          <pc:docMk/>
          <pc:sldMk cId="106108527" sldId="282"/>
        </pc:sldMkLst>
        <pc:spChg chg="del">
          <ac:chgData name="Edith Gong" userId="195abb36-6587-4bdc-930b-55398fb17870" providerId="ADAL" clId="{93B09F3E-EAF0-4E82-BE32-B978F7DE622B}" dt="2024-06-21T22:19:58.352" v="3181" actId="700"/>
          <ac:spMkLst>
            <pc:docMk/>
            <pc:sldMk cId="106108527" sldId="282"/>
            <ac:spMk id="2" creationId="{DBB2412C-DEA0-7875-FAC7-26A948AA2982}"/>
          </ac:spMkLst>
        </pc:spChg>
        <pc:spChg chg="del mod ord">
          <ac:chgData name="Edith Gong" userId="195abb36-6587-4bdc-930b-55398fb17870" providerId="ADAL" clId="{93B09F3E-EAF0-4E82-BE32-B978F7DE622B}" dt="2024-06-21T22:19:58.352" v="3181" actId="700"/>
          <ac:spMkLst>
            <pc:docMk/>
            <pc:sldMk cId="106108527" sldId="282"/>
            <ac:spMk id="3" creationId="{A1E6DC84-6D8C-6482-D6C8-A0B63EA7D204}"/>
          </ac:spMkLst>
        </pc:spChg>
        <pc:spChg chg="mod ord">
          <ac:chgData name="Edith Gong" userId="195abb36-6587-4bdc-930b-55398fb17870" providerId="ADAL" clId="{93B09F3E-EAF0-4E82-BE32-B978F7DE622B}" dt="2024-06-21T22:19:58.352" v="3181" actId="700"/>
          <ac:spMkLst>
            <pc:docMk/>
            <pc:sldMk cId="106108527" sldId="282"/>
            <ac:spMk id="4" creationId="{C5F61ABC-B083-B24E-A859-B1DC4E0E93F7}"/>
          </ac:spMkLst>
        </pc:spChg>
        <pc:spChg chg="add del mod ord">
          <ac:chgData name="Edith Gong" userId="195abb36-6587-4bdc-930b-55398fb17870" providerId="ADAL" clId="{93B09F3E-EAF0-4E82-BE32-B978F7DE622B}" dt="2024-06-21T22:20:02.278" v="3182" actId="478"/>
          <ac:spMkLst>
            <pc:docMk/>
            <pc:sldMk cId="106108527" sldId="282"/>
            <ac:spMk id="5" creationId="{29707F7C-EC25-EAD8-6AE0-3C1D7265F81F}"/>
          </ac:spMkLst>
        </pc:spChg>
        <pc:spChg chg="add mod">
          <ac:chgData name="Edith Gong" userId="195abb36-6587-4bdc-930b-55398fb17870" providerId="ADAL" clId="{93B09F3E-EAF0-4E82-BE32-B978F7DE622B}" dt="2024-06-21T23:33:10.562" v="3228" actId="1582"/>
          <ac:spMkLst>
            <pc:docMk/>
            <pc:sldMk cId="106108527" sldId="282"/>
            <ac:spMk id="6" creationId="{57A78423-45EC-0F60-017C-5A90075A1B05}"/>
          </ac:spMkLst>
        </pc:spChg>
        <pc:spChg chg="add mod ord">
          <ac:chgData name="Edith Gong" userId="195abb36-6587-4bdc-930b-55398fb17870" providerId="ADAL" clId="{93B09F3E-EAF0-4E82-BE32-B978F7DE622B}" dt="2024-06-21T22:26:22.080" v="3226" actId="14100"/>
          <ac:spMkLst>
            <pc:docMk/>
            <pc:sldMk cId="106108527" sldId="282"/>
            <ac:spMk id="7" creationId="{765EB8A5-B24B-9A2B-3900-0A1DE5A915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E306-2126-4B32-ABCE-053FB16656CE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C3B68-4ADD-461E-B028-9A7BD365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7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3B68-4ADD-461E-B028-9A7BD36541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0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3B68-4ADD-461E-B028-9A7BD36541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8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3B68-4ADD-461E-B028-9A7BD36541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86000"/>
            <a:ext cx="2642713" cy="2362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13" y="3083290"/>
            <a:ext cx="4500567" cy="7676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97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5429" y="2362201"/>
            <a:ext cx="7162800" cy="1371600"/>
          </a:xfrm>
        </p:spPr>
        <p:txBody>
          <a:bodyPr>
            <a:normAutofit/>
          </a:bodyPr>
          <a:lstStyle>
            <a:lvl1pPr>
              <a:defRPr sz="3600" cap="all" baseline="0"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en-US" sz="3600" dirty="0">
                <a:latin typeface="Gotham Book" pitchFamily="50" charset="0"/>
                <a:cs typeface="Gotham Book" pitchFamily="50" charset="0"/>
              </a:rPr>
              <a:t>CLICK TO EDIT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1"/>
            <a:ext cx="1023674" cy="915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4" y="313372"/>
            <a:ext cx="2020949" cy="344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577347"/>
            <a:ext cx="1447800" cy="159931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39248"/>
            <a:ext cx="457200" cy="276479"/>
          </a:xfrm>
        </p:spPr>
        <p:txBody>
          <a:bodyPr/>
          <a:lstStyle/>
          <a:p>
            <a:fld id="{789FDD87-291F-42D4-AE61-9ABFFBF364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457200" y="6539248"/>
            <a:ext cx="4419600" cy="23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Sourcewise.    All Rights Reserved.      </a:t>
            </a:r>
          </a:p>
        </p:txBody>
      </p:sp>
    </p:spTree>
    <p:extLst>
      <p:ext uri="{BB962C8B-B14F-4D97-AF65-F5344CB8AC3E}">
        <p14:creationId xmlns:p14="http://schemas.microsoft.com/office/powerpoint/2010/main" val="28210834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400">
                <a:latin typeface="Gotham Book" pitchFamily="50" charset="0"/>
                <a:cs typeface="Gotham Book" pitchFamily="50" charset="0"/>
              </a:defRPr>
            </a:lvl1pPr>
            <a:lvl2pPr marL="800100" indent="-342900"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 sz="2200">
                <a:latin typeface="Gotham Book" pitchFamily="50" charset="0"/>
                <a:cs typeface="Gotham Book" pitchFamily="50" charset="0"/>
              </a:defRPr>
            </a:lvl2pPr>
            <a:lvl3pPr marL="1090613" indent="-228600">
              <a:buClr>
                <a:schemeClr val="tx2"/>
              </a:buClr>
              <a:buSzPct val="50000"/>
              <a:buFont typeface="Wingdings" panose="05000000000000000000" pitchFamily="2" charset="2"/>
              <a:buChar char="q"/>
              <a:defRPr sz="2000">
                <a:latin typeface="Gotham Book" pitchFamily="50" charset="0"/>
                <a:cs typeface="Gotham Book" pitchFamily="50" charset="0"/>
              </a:defRPr>
            </a:lvl3pPr>
            <a:lvl4pPr marL="13716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Book" pitchFamily="50" charset="0"/>
                <a:cs typeface="Gotham Book" pitchFamily="50" charset="0"/>
              </a:defRPr>
            </a:lvl4pPr>
            <a:lvl5pPr marL="1371600" indent="0">
              <a:buClr>
                <a:schemeClr val="tx2"/>
              </a:buClr>
              <a:buNone/>
              <a:defRPr sz="1600">
                <a:latin typeface="Gotham Book" pitchFamily="50" charset="0"/>
                <a:cs typeface="Gotham Book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1"/>
            <a:ext cx="1023674" cy="915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4" y="313372"/>
            <a:ext cx="2020949" cy="344694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57200" y="6539248"/>
            <a:ext cx="4419600" cy="23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Sourcewise.    All Rights Reserved.     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577347"/>
            <a:ext cx="1447800" cy="159931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667725"/>
            <a:ext cx="8229600" cy="856275"/>
          </a:xfrm>
        </p:spPr>
        <p:txBody>
          <a:bodyPr>
            <a:normAutofit/>
          </a:bodyPr>
          <a:lstStyle>
            <a:lvl1pPr>
              <a:defRPr sz="3600" cap="all" baseline="0"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39248"/>
            <a:ext cx="457200" cy="276479"/>
          </a:xfrm>
        </p:spPr>
        <p:txBody>
          <a:bodyPr/>
          <a:lstStyle/>
          <a:p>
            <a:fld id="{789FDD87-291F-42D4-AE61-9ABFFBF36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8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/>
          <a:lstStyle>
            <a:lvl1pPr marL="342900" indent="-342900">
              <a:buClr>
                <a:srgbClr val="1A8B0B"/>
              </a:buClr>
              <a:buSzPct val="100000"/>
              <a:buFont typeface="Wingdings" panose="05000000000000000000" pitchFamily="2" charset="2"/>
              <a:buChar char="§"/>
              <a:defRPr sz="2400">
                <a:latin typeface="Gotham Book" pitchFamily="50" charset="0"/>
                <a:cs typeface="Gotham Book" pitchFamily="50" charset="0"/>
              </a:defRPr>
            </a:lvl1pPr>
            <a:lvl2pPr marL="800100" indent="-342900">
              <a:buClr>
                <a:srgbClr val="1A8B0B"/>
              </a:buClr>
              <a:buSzPct val="80000"/>
              <a:buFont typeface="Courier New" panose="02070309020205020404" pitchFamily="49" charset="0"/>
              <a:buChar char="o"/>
              <a:defRPr sz="2200">
                <a:latin typeface="Gotham Book" pitchFamily="50" charset="0"/>
                <a:cs typeface="Gotham Book" pitchFamily="50" charset="0"/>
              </a:defRPr>
            </a:lvl2pPr>
            <a:lvl3pPr marL="1090613" indent="-228600">
              <a:buClr>
                <a:srgbClr val="1A8B0B"/>
              </a:buClr>
              <a:buSzPct val="50000"/>
              <a:buFont typeface="Wingdings" panose="05000000000000000000" pitchFamily="2" charset="2"/>
              <a:buChar char="q"/>
              <a:defRPr sz="2000">
                <a:latin typeface="Gotham Book" pitchFamily="50" charset="0"/>
                <a:cs typeface="Gotham Book" pitchFamily="50" charset="0"/>
              </a:defRPr>
            </a:lvl3pPr>
            <a:lvl4pPr marL="1371600" indent="-228600">
              <a:buClr>
                <a:srgbClr val="1A8B0B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Book" pitchFamily="50" charset="0"/>
                <a:cs typeface="Gotham Book" pitchFamily="50" charset="0"/>
              </a:defRPr>
            </a:lvl4pPr>
            <a:lvl5pPr marL="1371600" indent="0">
              <a:buClr>
                <a:srgbClr val="1A8B0B"/>
              </a:buClr>
              <a:buNone/>
              <a:defRPr sz="1600">
                <a:latin typeface="Gotham Book" pitchFamily="50" charset="0"/>
                <a:cs typeface="Gotham Book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1"/>
            <a:ext cx="1023674" cy="915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4" y="313372"/>
            <a:ext cx="2020949" cy="344694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57200" y="6539248"/>
            <a:ext cx="4419600" cy="23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Sourcewise.    All Rights Reserved.     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577347"/>
            <a:ext cx="1447800" cy="159931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667725"/>
            <a:ext cx="8229600" cy="856275"/>
          </a:xfrm>
        </p:spPr>
        <p:txBody>
          <a:bodyPr>
            <a:normAutofit/>
          </a:bodyPr>
          <a:lstStyle>
            <a:lvl1pPr>
              <a:defRPr sz="3600" cap="all" baseline="0"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39248"/>
            <a:ext cx="457200" cy="276479"/>
          </a:xfrm>
        </p:spPr>
        <p:txBody>
          <a:bodyPr/>
          <a:lstStyle/>
          <a:p>
            <a:fld id="{789FDD87-291F-42D4-AE61-9ABFFBF36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6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/>
          <a:lstStyle>
            <a:lvl1pPr marL="342900" indent="-342900">
              <a:buClr>
                <a:srgbClr val="B2350E"/>
              </a:buClr>
              <a:buSzPct val="100000"/>
              <a:buFont typeface="Wingdings" panose="05000000000000000000" pitchFamily="2" charset="2"/>
              <a:buChar char="§"/>
              <a:defRPr sz="2400">
                <a:latin typeface="Gotham Book" pitchFamily="50" charset="0"/>
                <a:cs typeface="Gotham Book" pitchFamily="50" charset="0"/>
              </a:defRPr>
            </a:lvl1pPr>
            <a:lvl2pPr marL="800100" indent="-342900">
              <a:buClr>
                <a:srgbClr val="B2350E"/>
              </a:buClr>
              <a:buSzPct val="80000"/>
              <a:buFont typeface="Courier New" panose="02070309020205020404" pitchFamily="49" charset="0"/>
              <a:buChar char="o"/>
              <a:defRPr sz="2200">
                <a:latin typeface="Gotham Book" pitchFamily="50" charset="0"/>
                <a:cs typeface="Gotham Book" pitchFamily="50" charset="0"/>
              </a:defRPr>
            </a:lvl2pPr>
            <a:lvl3pPr marL="1090613" indent="-228600">
              <a:buClr>
                <a:srgbClr val="B2350E"/>
              </a:buClr>
              <a:buSzPct val="50000"/>
              <a:buFont typeface="Wingdings" panose="05000000000000000000" pitchFamily="2" charset="2"/>
              <a:buChar char="q"/>
              <a:defRPr sz="2000">
                <a:latin typeface="Gotham Book" pitchFamily="50" charset="0"/>
                <a:cs typeface="Gotham Book" pitchFamily="50" charset="0"/>
              </a:defRPr>
            </a:lvl3pPr>
            <a:lvl4pPr marL="1371600" indent="-228600">
              <a:buClr>
                <a:srgbClr val="B2350E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Book" pitchFamily="50" charset="0"/>
                <a:cs typeface="Gotham Book" pitchFamily="50" charset="0"/>
              </a:defRPr>
            </a:lvl4pPr>
            <a:lvl5pPr marL="1371600" indent="0">
              <a:buClr>
                <a:srgbClr val="B2350E"/>
              </a:buClr>
              <a:buNone/>
              <a:defRPr sz="1600">
                <a:latin typeface="Gotham Book" pitchFamily="50" charset="0"/>
                <a:cs typeface="Gotham Book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1"/>
            <a:ext cx="1023674" cy="915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4" y="313372"/>
            <a:ext cx="2020949" cy="344694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57200" y="6539248"/>
            <a:ext cx="4419600" cy="23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Sourcewise.    All Rights Reserved.     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577347"/>
            <a:ext cx="1447800" cy="159931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667725"/>
            <a:ext cx="8229600" cy="856275"/>
          </a:xfrm>
        </p:spPr>
        <p:txBody>
          <a:bodyPr>
            <a:normAutofit/>
          </a:bodyPr>
          <a:lstStyle>
            <a:lvl1pPr>
              <a:defRPr sz="3600" cap="all" baseline="0"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39248"/>
            <a:ext cx="457200" cy="276479"/>
          </a:xfrm>
        </p:spPr>
        <p:txBody>
          <a:bodyPr/>
          <a:lstStyle/>
          <a:p>
            <a:fld id="{789FDD87-291F-42D4-AE61-9ABFFBF36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6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 cap="all" baseline="0"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Gotham Book" pitchFamily="50" charset="0"/>
                <a:cs typeface="Gotham Book" pitchFamily="50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921668" y="1173674"/>
            <a:ext cx="5253831" cy="3631159"/>
          </a:xfrm>
          <a:solidFill>
            <a:schemeClr val="bg1">
              <a:lumMod val="95000"/>
            </a:schemeClr>
          </a:solidFill>
          <a:ln w="127000" cmpd="sng">
            <a:solidFill>
              <a:schemeClr val="bg1"/>
            </a:solidFill>
            <a:miter lim="800000"/>
          </a:ln>
          <a:effectLst>
            <a:outerShdw blurRad="50800" dist="38100" dir="5400000" algn="tl" rotWithShape="0">
              <a:srgbClr val="000000">
                <a:alpha val="25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1"/>
            <a:ext cx="1023674" cy="915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4" y="313372"/>
            <a:ext cx="2020949" cy="344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577347"/>
            <a:ext cx="1447800" cy="159931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39248"/>
            <a:ext cx="457200" cy="276479"/>
          </a:xfrm>
        </p:spPr>
        <p:txBody>
          <a:bodyPr/>
          <a:lstStyle/>
          <a:p>
            <a:fld id="{789FDD87-291F-42D4-AE61-9ABFFBF364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457200" y="6539248"/>
            <a:ext cx="4419600" cy="23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Sourcewise.    All Rights Reserved.      </a:t>
            </a:r>
          </a:p>
        </p:txBody>
      </p:sp>
    </p:spTree>
    <p:extLst>
      <p:ext uri="{BB962C8B-B14F-4D97-AF65-F5344CB8AC3E}">
        <p14:creationId xmlns:p14="http://schemas.microsoft.com/office/powerpoint/2010/main" val="59536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 Service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577347"/>
            <a:ext cx="1447800" cy="1599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2086665" cy="186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1797485"/>
            <a:ext cx="3695700" cy="630342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57200" y="6539248"/>
            <a:ext cx="4419600" cy="23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Sourcewise.    All Rights Reserved.     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743200" y="3429000"/>
            <a:ext cx="36576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latin typeface="Gotham Book" pitchFamily="50" charset="0"/>
                <a:cs typeface="Gotham Book" pitchFamily="50" charset="0"/>
              </a:rPr>
              <a:t>2115 The Alameda</a:t>
            </a:r>
          </a:p>
          <a:p>
            <a:pPr lvl="0" algn="ctr"/>
            <a:r>
              <a:rPr lang="en-US" sz="2200" dirty="0">
                <a:latin typeface="Gotham Book" pitchFamily="50" charset="0"/>
                <a:cs typeface="Gotham Book" pitchFamily="50" charset="0"/>
              </a:rPr>
              <a:t>San Jose, CA 95126</a:t>
            </a:r>
          </a:p>
          <a:p>
            <a:pPr lvl="0" algn="ctr"/>
            <a:r>
              <a:rPr lang="en-US" sz="2200" dirty="0">
                <a:latin typeface="Gotham Book" pitchFamily="50" charset="0"/>
                <a:cs typeface="Gotham Book" pitchFamily="50" charset="0"/>
              </a:rPr>
              <a:t>(408) 350-3206</a:t>
            </a:r>
          </a:p>
          <a:p>
            <a:pPr lvl="0" algn="ctr"/>
            <a:r>
              <a:rPr lang="en-US" sz="2200" dirty="0">
                <a:latin typeface="Gotham Book" pitchFamily="50" charset="0"/>
                <a:cs typeface="Gotham Book" pitchFamily="50" charset="0"/>
              </a:rPr>
              <a:t>www.pascc.org</a:t>
            </a:r>
          </a:p>
        </p:txBody>
      </p:sp>
    </p:spTree>
    <p:extLst>
      <p:ext uri="{BB962C8B-B14F-4D97-AF65-F5344CB8AC3E}">
        <p14:creationId xmlns:p14="http://schemas.microsoft.com/office/powerpoint/2010/main" val="269276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 Services Web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08" b="26761"/>
          <a:stretch/>
        </p:blipFill>
        <p:spPr>
          <a:xfrm>
            <a:off x="4695451" y="2438401"/>
            <a:ext cx="4448550" cy="4419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819400"/>
            <a:ext cx="5486400" cy="685800"/>
          </a:xfrm>
        </p:spPr>
        <p:txBody>
          <a:bodyPr>
            <a:noAutofit/>
          </a:bodyPr>
          <a:lstStyle>
            <a:lvl1pPr marL="0" indent="0" algn="ctr">
              <a:buNone/>
              <a:defRPr sz="3600" baseline="0">
                <a:latin typeface="Gotham Book" pitchFamily="50" charset="0"/>
                <a:cs typeface="Gotham Book" pitchFamily="50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www.pascc.org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9" y="228600"/>
            <a:ext cx="2131219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98" y="539638"/>
            <a:ext cx="4519052" cy="7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3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99A1-265B-4B7E-A005-4C8A52AD2FF7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DD87-291F-42D4-AE61-9ABFFBF36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8" r:id="rId4"/>
    <p:sldLayoutId id="2147483659" r:id="rId5"/>
    <p:sldLayoutId id="2147483657" r:id="rId6"/>
    <p:sldLayoutId id="2147483660" r:id="rId7"/>
    <p:sldLayoutId id="2147483661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4Pqs7vMbP8?feature=oembed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raising her hand in a conference event">
            <a:extLst>
              <a:ext uri="{FF2B5EF4-FFF2-40B4-BE49-F238E27FC236}">
                <a16:creationId xmlns:a16="http://schemas.microsoft.com/office/drawing/2014/main" id="{8B5AF8D9-A5B8-8566-065C-5280DDE5E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37" y="1147300"/>
            <a:ext cx="5723320" cy="2861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08960"/>
            <a:ext cx="9144000" cy="1600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IHSS Consumer symposium</a:t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June 27, 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DD87-291F-42D4-AE61-9ABFFBF36413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7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DD87-291F-42D4-AE61-9ABFFBF36413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BA0FAD2-DCDB-0F8A-DA4C-CF6B5CBFF0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04530"/>
              </p:ext>
            </p:extLst>
          </p:nvPr>
        </p:nvGraphicFramePr>
        <p:xfrm>
          <a:off x="457200" y="1905000"/>
          <a:ext cx="7934643" cy="4389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495074156"/>
                    </a:ext>
                  </a:extLst>
                </a:gridCol>
                <a:gridCol w="6182043">
                  <a:extLst>
                    <a:ext uri="{9D8B030D-6E8A-4147-A177-3AD203B41FA5}">
                      <a16:colId xmlns:a16="http://schemas.microsoft.com/office/drawing/2014/main" val="1880095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11:00 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Introduction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5774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11:05 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Estate Planning – ABLE Accounts, Trusts and Public Benefits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820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11:45 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Lunch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381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12:30 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CalAIM</a:t>
                      </a:r>
                      <a:r>
                        <a:rPr lang="en-US" sz="2400" b="1" dirty="0"/>
                        <a:t> – How it Affects You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995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1:15 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Break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033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1:25  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Understanding the IHSS Perspective from the Consumer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7582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2:25 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Wrap 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7042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2:30 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End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5836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&amp; agenda</a:t>
            </a:r>
          </a:p>
        </p:txBody>
      </p:sp>
    </p:spTree>
    <p:extLst>
      <p:ext uri="{BB962C8B-B14F-4D97-AF65-F5344CB8AC3E}">
        <p14:creationId xmlns:p14="http://schemas.microsoft.com/office/powerpoint/2010/main" val="398308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3DC3-C302-8E1A-3570-48FAA0C3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5453062"/>
            <a:ext cx="5486400" cy="566738"/>
          </a:xfrm>
        </p:spPr>
        <p:txBody>
          <a:bodyPr/>
          <a:lstStyle/>
          <a:p>
            <a:r>
              <a:rPr lang="en-US" dirty="0"/>
              <a:t>IHSS 50</a:t>
            </a:r>
            <a:r>
              <a:rPr lang="en-US" baseline="30000" dirty="0"/>
              <a:t>th</a:t>
            </a:r>
            <a:r>
              <a:rPr lang="en-US" dirty="0"/>
              <a:t> Anniversary </a:t>
            </a:r>
            <a:r>
              <a:rPr lang="en-US" dirty="0" err="1"/>
              <a:t>VIdeo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91DC9-4660-10F7-FBD5-B06C0B04C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6019800"/>
            <a:ext cx="5486400" cy="347662"/>
          </a:xfrm>
        </p:spPr>
        <p:txBody>
          <a:bodyPr/>
          <a:lstStyle/>
          <a:p>
            <a:r>
              <a:rPr lang="en-US" dirty="0"/>
              <a:t>https://www.youtube.com/watch?v=k4Pqs7vMbP8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8E45F-8D2D-A3E6-A2BD-7453F30F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DD87-291F-42D4-AE61-9ABFFBF36413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Online Media 7" descr="IHSS Program Celebrates Over 50 Years of Supporting Californians YouTube Video">
            <a:hlinkClick r:id="" action="ppaction://media"/>
            <a:extLst>
              <a:ext uri="{FF2B5EF4-FFF2-40B4-BE49-F238E27FC236}">
                <a16:creationId xmlns:a16="http://schemas.microsoft.com/office/drawing/2014/main" id="{AB26812E-FCF6-FF3E-2D72-A15C212094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8707" y="1312069"/>
            <a:ext cx="7493562" cy="423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6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151C1C01-A84F-5FFC-781B-5828DA425F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www.pascc.org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0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 color sceme">
      <a:dk1>
        <a:sysClr val="windowText" lastClr="000000"/>
      </a:dk1>
      <a:lt1>
        <a:sysClr val="window" lastClr="FFFFFF"/>
      </a:lt1>
      <a:dk2>
        <a:srgbClr val="4F81BD"/>
      </a:dk2>
      <a:lt2>
        <a:srgbClr val="EEECE1"/>
      </a:lt2>
      <a:accent1>
        <a:srgbClr val="1F497D"/>
      </a:accent1>
      <a:accent2>
        <a:srgbClr val="C0504D"/>
      </a:accent2>
      <a:accent3>
        <a:srgbClr val="1F8A11"/>
      </a:accent3>
      <a:accent4>
        <a:srgbClr val="8064A2"/>
      </a:accent4>
      <a:accent5>
        <a:srgbClr val="4BACC6"/>
      </a:accent5>
      <a:accent6>
        <a:srgbClr val="A2311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 PowerPoint template1.pptx" id="{2BDDF4DF-3B90-4A81-A4AD-7E21A3DF93D5}" vid="{42C0D783-640F-4677-8553-CAE292A76F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0BFDD6AC84344D8CB0003FC7192895" ma:contentTypeVersion="18" ma:contentTypeDescription="Create a new document." ma:contentTypeScope="" ma:versionID="35b364a0d1260351049d37b576000c57">
  <xsd:schema xmlns:xsd="http://www.w3.org/2001/XMLSchema" xmlns:xs="http://www.w3.org/2001/XMLSchema" xmlns:p="http://schemas.microsoft.com/office/2006/metadata/properties" xmlns:ns2="8c55460e-8f9f-4121-bcba-152c90418373" xmlns:ns3="0d477589-38f7-4d27-85c4-812230f3fd39" targetNamespace="http://schemas.microsoft.com/office/2006/metadata/properties" ma:root="true" ma:fieldsID="4133a9ef8dde8fe0702c75f190d32c38" ns2:_="" ns3:_="">
    <xsd:import namespace="8c55460e-8f9f-4121-bcba-152c90418373"/>
    <xsd:import namespace="0d477589-38f7-4d27-85c4-812230f3fd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5460e-8f9f-4121-bcba-152c9041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e2971a7-68d8-454e-983e-e5fac819bf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77589-38f7-4d27-85c4-812230f3fd3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b1d8c50-673f-4896-b668-fe409263079a}" ma:internalName="TaxCatchAll" ma:showField="CatchAllData" ma:web="0d477589-38f7-4d27-85c4-812230f3fd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477589-38f7-4d27-85c4-812230f3fd39" xsi:nil="true"/>
    <lcf76f155ced4ddcb4097134ff3c332f xmlns="8c55460e-8f9f-4121-bcba-152c904183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81DFB7-8B7E-4370-B258-81F0D30045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43943F-2F25-46A8-93E9-29D39E759B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5460e-8f9f-4121-bcba-152c90418373"/>
    <ds:schemaRef ds:uri="0d477589-38f7-4d27-85c4-812230f3fd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720947-F5D2-43A4-8C32-EC7D3C2A8B46}">
  <ds:schemaRefs>
    <ds:schemaRef ds:uri="http://schemas.microsoft.com/office/2006/metadata/properties"/>
    <ds:schemaRef ds:uri="http://schemas.microsoft.com/office/infopath/2007/PartnerControls"/>
    <ds:schemaRef ds:uri="0d477589-38f7-4d27-85c4-812230f3fd39"/>
    <ds:schemaRef ds:uri="8c55460e-8f9f-4121-bcba-152c9041837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 PowerPoint template-USE THIS ONE</Template>
  <TotalTime>504</TotalTime>
  <Words>85</Words>
  <Application>Microsoft Office PowerPoint</Application>
  <PresentationFormat>On-screen Show (4:3)</PresentationFormat>
  <Paragraphs>28</Paragraphs>
  <Slides>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Gotham Book</vt:lpstr>
      <vt:lpstr>Wingdings</vt:lpstr>
      <vt:lpstr>Office Theme</vt:lpstr>
      <vt:lpstr>IHSS Consumer symposium June 27, 2024</vt:lpstr>
      <vt:lpstr>Welcome &amp; agenda</vt:lpstr>
      <vt:lpstr>IHSS 50th Anniversary VIdeo</vt:lpstr>
      <vt:lpstr>website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Edith Gong</dc:creator>
  <cp:lastModifiedBy>Edith Gong</cp:lastModifiedBy>
  <cp:revision>7</cp:revision>
  <dcterms:created xsi:type="dcterms:W3CDTF">2024-06-21T17:56:55Z</dcterms:created>
  <dcterms:modified xsi:type="dcterms:W3CDTF">2024-06-27T02:59:12Z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0x010100E90BFDD6AC84344D8CB0003FC7192895</vt:lpwstr>
  </property>
  <property fmtid="{D5CDD505-2E9C-101B-9397-08002B2CF9AE}" pid="3" name="MediaServiceImageTags">
    <vt:lpwstr/>
  </property>
</Properties>
</file>