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56" r:id="rId1"/>
    <p:sldMasterId id="2147483868" r:id="rId2"/>
  </p:sldMasterIdLst>
  <p:notesMasterIdLst>
    <p:notesMasterId r:id="rId29"/>
  </p:notesMasterIdLst>
  <p:sldIdLst>
    <p:sldId id="460" r:id="rId3"/>
    <p:sldId id="461" r:id="rId4"/>
    <p:sldId id="576" r:id="rId5"/>
    <p:sldId id="630" r:id="rId6"/>
    <p:sldId id="464" r:id="rId7"/>
    <p:sldId id="628" r:id="rId8"/>
    <p:sldId id="617" r:id="rId9"/>
    <p:sldId id="616" r:id="rId10"/>
    <p:sldId id="564" r:id="rId11"/>
    <p:sldId id="608" r:id="rId12"/>
    <p:sldId id="605" r:id="rId13"/>
    <p:sldId id="620" r:id="rId14"/>
    <p:sldId id="629" r:id="rId15"/>
    <p:sldId id="609" r:id="rId16"/>
    <p:sldId id="581" r:id="rId17"/>
    <p:sldId id="570" r:id="rId18"/>
    <p:sldId id="611" r:id="rId19"/>
    <p:sldId id="623" r:id="rId20"/>
    <p:sldId id="624" r:id="rId21"/>
    <p:sldId id="626" r:id="rId22"/>
    <p:sldId id="622" r:id="rId23"/>
    <p:sldId id="625" r:id="rId24"/>
    <p:sldId id="627" r:id="rId25"/>
    <p:sldId id="493" r:id="rId26"/>
    <p:sldId id="495" r:id="rId27"/>
    <p:sldId id="571" r:id="rId28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672"/>
    <a:srgbClr val="7893B0"/>
    <a:srgbClr val="BDCCD9"/>
    <a:srgbClr val="94AFB4"/>
    <a:srgbClr val="93B0BD"/>
    <a:srgbClr val="3DA0C3"/>
    <a:srgbClr val="0099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A2576-8D0E-4D03-8B4C-6D0DB91E68F2}" v="4" dt="2024-06-25T04:53:13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41" autoAdjust="0"/>
    <p:restoredTop sz="86395" autoAdjust="0"/>
  </p:normalViewPr>
  <p:slideViewPr>
    <p:cSldViewPr snapToGrid="0" snapToObjects="1">
      <p:cViewPr varScale="1">
        <p:scale>
          <a:sx n="64" d="100"/>
          <a:sy n="64" d="100"/>
        </p:scale>
        <p:origin x="102" y="324"/>
      </p:cViewPr>
      <p:guideLst/>
    </p:cSldViewPr>
  </p:slideViewPr>
  <p:outlineViewPr>
    <p:cViewPr>
      <p:scale>
        <a:sx n="33" d="100"/>
        <a:sy n="33" d="100"/>
      </p:scale>
      <p:origin x="0" y="-259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ith Gong" userId="195abb36-6587-4bdc-930b-55398fb17870" providerId="ADAL" clId="{24BA2576-8D0E-4D03-8B4C-6D0DB91E68F2}"/>
    <pc:docChg chg="undo custSel modSld modMainMaster modNotesMaster">
      <pc:chgData name="Edith Gong" userId="195abb36-6587-4bdc-930b-55398fb17870" providerId="ADAL" clId="{24BA2576-8D0E-4D03-8B4C-6D0DB91E68F2}" dt="2024-06-25T04:53:13.577" v="47"/>
      <pc:docMkLst>
        <pc:docMk/>
      </pc:docMkLst>
      <pc:sldChg chg="addSp delSp modSp delDesignElem modNotes">
        <pc:chgData name="Edith Gong" userId="195abb36-6587-4bdc-930b-55398fb17870" providerId="ADAL" clId="{24BA2576-8D0E-4D03-8B4C-6D0DB91E68F2}" dt="2024-06-25T04:53:13.577" v="47"/>
        <pc:sldMkLst>
          <pc:docMk/>
          <pc:sldMk cId="282980689" sldId="460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82980689" sldId="460"/>
            <ac:spMk id="3" creationId="{B0E52F52-FB7E-CD68-C56E-512E157B536B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82980689" sldId="460"/>
            <ac:spMk id="8" creationId="{7F235FE9-ECCF-F2DF-65FF-3DA68786BCBD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282980689" sldId="460"/>
            <ac:spMk id="22" creationId="{1660E788-AFA9-4A1B-9991-6AA74632A15B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282980689" sldId="460"/>
            <ac:spMk id="24" creationId="{867D4867-5BA7-4462-B2F6-A23F4A622AA7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82980689" sldId="460"/>
            <ac:picMk id="10" creationId="{19E3A825-F0CA-87D1-A717-C1F80674A7CD}"/>
          </ac:picMkLst>
        </pc:picChg>
      </pc:sldChg>
      <pc:sldChg chg="addSp delSp modSp delDesignElem modNotes">
        <pc:chgData name="Edith Gong" userId="195abb36-6587-4bdc-930b-55398fb17870" providerId="ADAL" clId="{24BA2576-8D0E-4D03-8B4C-6D0DB91E68F2}" dt="2024-06-25T04:53:13.577" v="47"/>
        <pc:sldMkLst>
          <pc:docMk/>
          <pc:sldMk cId="3711860034" sldId="461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711860034" sldId="461"/>
            <ac:spMk id="5" creationId="{7D471549-C791-D7B6-8899-67CEFF7980D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711860034" sldId="461"/>
            <ac:spMk id="9" creationId="{81D0C6B7-AC1F-AD43-73B2-D5A4733FEA69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711860034" sldId="461"/>
            <ac:spMk id="15" creationId="{CF4680D4-DEE2-49EE-AF90-EFEAF50AEC23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711860034" sldId="461"/>
            <ac:spMk id="17" creationId="{50C52EE1-5085-4960-AD29-A926E62ECC9F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711860034" sldId="461"/>
            <ac:spMk id="19" creationId="{CD15AA94-C237-4412-B37B-EB317D2B05B7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711860034" sldId="461"/>
            <ac:picMk id="10" creationId="{CB25A991-6C8D-1607-B5B1-FC7DED883CFF}"/>
          </ac:picMkLst>
        </pc:picChg>
      </pc:sldChg>
      <pc:sldChg chg="addSp delSp modSp delDesignElem">
        <pc:chgData name="Edith Gong" userId="195abb36-6587-4bdc-930b-55398fb17870" providerId="ADAL" clId="{24BA2576-8D0E-4D03-8B4C-6D0DB91E68F2}" dt="2024-06-25T04:53:13.577" v="47"/>
        <pc:sldMkLst>
          <pc:docMk/>
          <pc:sldMk cId="3973691477" sldId="464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973691477" sldId="464"/>
            <ac:spMk id="5" creationId="{7D471549-C791-D7B6-8899-67CEFF7980D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973691477" sldId="464"/>
            <ac:spMk id="7" creationId="{F9DCC086-537F-9FF4-B98F-54AE297AB571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973691477" sldId="464"/>
            <ac:spMk id="12" creationId="{3F47E20B-1205-4238-A82B-90EF577F32D8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973691477" sldId="464"/>
            <ac:spMk id="14" creationId="{D13567AC-EB9A-47A9-B6EC-B5BDB73B113C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973691477" sldId="464"/>
            <ac:picMk id="3" creationId="{9F6472CD-B976-CC97-B9EB-BF49ED7FFC19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973691477" sldId="464"/>
            <ac:picMk id="6" creationId="{0E05B2CD-34FC-B1E0-2B9C-215CCDEF9DB9}"/>
          </ac:picMkLst>
        </pc:picChg>
      </pc:sldChg>
      <pc:sldChg chg="addSp delSp modSp delDesignElem modNotes">
        <pc:chgData name="Edith Gong" userId="195abb36-6587-4bdc-930b-55398fb17870" providerId="ADAL" clId="{24BA2576-8D0E-4D03-8B4C-6D0DB91E68F2}" dt="2024-06-25T04:53:13.577" v="47"/>
        <pc:sldMkLst>
          <pc:docMk/>
          <pc:sldMk cId="3065433224" sldId="493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065433224" sldId="493"/>
            <ac:spMk id="2" creationId="{C727715A-E58D-102F-A95F-5B62570566CD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065433224" sldId="493"/>
            <ac:spMk id="5" creationId="{7D471549-C791-D7B6-8899-67CEFF7980D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065433224" sldId="493"/>
            <ac:spMk id="7" creationId="{F9DCC086-537F-9FF4-B98F-54AE297AB571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065433224" sldId="493"/>
            <ac:spMk id="41" creationId="{1660E788-AFA9-4A1B-9991-6AA74632A15B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065433224" sldId="493"/>
            <ac:spMk id="43" creationId="{867D4867-5BA7-4462-B2F6-A23F4A622AA7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065433224" sldId="493"/>
            <ac:picMk id="3" creationId="{911712AC-707E-71F1-FEC0-D9019B775846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065433224" sldId="493"/>
            <ac:picMk id="15" creationId="{CAABFE05-E929-7256-78B7-16E8FE46DFBA}"/>
          </ac:picMkLst>
        </pc:picChg>
      </pc:sldChg>
      <pc:sldChg chg="modSp">
        <pc:chgData name="Edith Gong" userId="195abb36-6587-4bdc-930b-55398fb17870" providerId="ADAL" clId="{24BA2576-8D0E-4D03-8B4C-6D0DB91E68F2}" dt="2024-06-25T04:53:13.577" v="47"/>
        <pc:sldMkLst>
          <pc:docMk/>
          <pc:sldMk cId="2250482561" sldId="495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50482561" sldId="495"/>
            <ac:spMk id="5" creationId="{7D471549-C791-D7B6-8899-67CEFF7980D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50482561" sldId="495"/>
            <ac:spMk id="7" creationId="{F9DCC086-537F-9FF4-B98F-54AE297AB571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50482561" sldId="495"/>
            <ac:spMk id="12" creationId="{E2E59749-E301-F34A-FE03-598B8DA37D63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50482561" sldId="495"/>
            <ac:spMk id="13" creationId="{96CA6179-D798-3AA1-543B-D552B5B76C62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50482561" sldId="495"/>
            <ac:spMk id="16" creationId="{6F1B52AC-5B64-A0E1-92CB-CDB3B85B5352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50482561" sldId="495"/>
            <ac:spMk id="17" creationId="{7650E4B4-7767-C97B-C40D-D2E77779AF4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50482561" sldId="495"/>
            <ac:spMk id="18" creationId="{FFDD5429-BBF5-36FC-CD7B-D2F57C9C22D9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50482561" sldId="495"/>
            <ac:spMk id="19" creationId="{D8CE7A25-9C61-99A6-FE3B-EFB5C445E685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250482561" sldId="495"/>
            <ac:picMk id="2" creationId="{86C89568-60C5-F391-3BA0-6DD110060FC3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250482561" sldId="495"/>
            <ac:picMk id="8" creationId="{1238F371-C33B-A1F5-804C-90B2CE139A72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250482561" sldId="495"/>
            <ac:picMk id="14" creationId="{6554941D-4F9E-3CC8-5AEE-034A816299E8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250482561" sldId="495"/>
            <ac:picMk id="15" creationId="{FD63EB42-CA67-B572-26A1-3495F7A19F11}"/>
          </ac:picMkLst>
        </pc:picChg>
      </pc:sldChg>
      <pc:sldChg chg="addSp delSp modSp delDesignElem modNotes">
        <pc:chgData name="Edith Gong" userId="195abb36-6587-4bdc-930b-55398fb17870" providerId="ADAL" clId="{24BA2576-8D0E-4D03-8B4C-6D0DB91E68F2}" dt="2024-06-25T04:53:13.577" v="47"/>
        <pc:sldMkLst>
          <pc:docMk/>
          <pc:sldMk cId="2549820678" sldId="564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549820678" sldId="564"/>
            <ac:spMk id="5" creationId="{7D471549-C791-D7B6-8899-67CEFF7980D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549820678" sldId="564"/>
            <ac:spMk id="7" creationId="{F9DCC086-537F-9FF4-B98F-54AE297AB571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2549820678" sldId="564"/>
            <ac:spMk id="12" creationId="{3F47E20B-1205-4238-A82B-90EF577F32D8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2549820678" sldId="564"/>
            <ac:spMk id="14" creationId="{D13567AC-EB9A-47A9-B6EC-B5BDB73B113C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549820678" sldId="564"/>
            <ac:picMk id="3" creationId="{9F6472CD-B976-CC97-B9EB-BF49ED7FFC19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549820678" sldId="564"/>
            <ac:picMk id="6" creationId="{0E05B2CD-34FC-B1E0-2B9C-215CCDEF9DB9}"/>
          </ac:picMkLst>
        </pc:picChg>
      </pc:sldChg>
      <pc:sldChg chg="modSp mod">
        <pc:chgData name="Edith Gong" userId="195abb36-6587-4bdc-930b-55398fb17870" providerId="ADAL" clId="{24BA2576-8D0E-4D03-8B4C-6D0DB91E68F2}" dt="2024-06-25T04:53:13.577" v="47"/>
        <pc:sldMkLst>
          <pc:docMk/>
          <pc:sldMk cId="2897516491" sldId="570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897516491" sldId="570"/>
            <ac:spMk id="2" creationId="{47BFDC92-26DC-7EAD-1D4B-9A1EA13E54CA}"/>
          </ac:spMkLst>
        </pc:spChg>
        <pc:graphicFrameChg chg="mod">
          <ac:chgData name="Edith Gong" userId="195abb36-6587-4bdc-930b-55398fb17870" providerId="ADAL" clId="{24BA2576-8D0E-4D03-8B4C-6D0DB91E68F2}" dt="2024-06-25T04:53:13.577" v="47"/>
          <ac:graphicFrameMkLst>
            <pc:docMk/>
            <pc:sldMk cId="2897516491" sldId="570"/>
            <ac:graphicFrameMk id="11" creationId="{227FBCAB-6249-A43D-9034-BE40F414E9B2}"/>
          </ac:graphicFrameMkLst>
        </pc:graphicFrame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897516491" sldId="570"/>
            <ac:picMk id="3" creationId="{D59CC142-FD99-E69C-C0E0-3366CE9DA958}"/>
          </ac:picMkLst>
        </pc:picChg>
      </pc:sldChg>
      <pc:sldChg chg="modSp">
        <pc:chgData name="Edith Gong" userId="195abb36-6587-4bdc-930b-55398fb17870" providerId="ADAL" clId="{24BA2576-8D0E-4D03-8B4C-6D0DB91E68F2}" dt="2024-06-25T04:53:13.577" v="47"/>
        <pc:sldMkLst>
          <pc:docMk/>
          <pc:sldMk cId="3915933107" sldId="571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915933107" sldId="571"/>
            <ac:spMk id="9" creationId="{3E293197-9F35-E4C3-A562-BC2473E3F79D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915933107" sldId="571"/>
            <ac:spMk id="14" creationId="{C6A70469-C261-790E-8DA9-6730305DB0B3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915933107" sldId="571"/>
            <ac:picMk id="7" creationId="{EE0C5A52-01F2-DAD6-16C0-0CF2A400FC5E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915933107" sldId="571"/>
            <ac:picMk id="11" creationId="{047E97C6-0E6B-06BB-4138-F7C587908CFD}"/>
          </ac:picMkLst>
        </pc:picChg>
      </pc:sldChg>
      <pc:sldChg chg="addSp delSp modSp delDesignElem modNotes">
        <pc:chgData name="Edith Gong" userId="195abb36-6587-4bdc-930b-55398fb17870" providerId="ADAL" clId="{24BA2576-8D0E-4D03-8B4C-6D0DB91E68F2}" dt="2024-06-25T04:53:13.577" v="47"/>
        <pc:sldMkLst>
          <pc:docMk/>
          <pc:sldMk cId="9126095" sldId="576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126095" sldId="576"/>
            <ac:spMk id="8" creationId="{BB61EAFB-54D4-F08E-566E-EE6A73C72644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126095" sldId="576"/>
            <ac:spMk id="12" creationId="{50823E87-6CCE-E06C-5CBF-ACE2D1567C6B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126095" sldId="576"/>
            <ac:spMk id="13" creationId="{E6F78AE6-655E-33A8-9833-69805F2B4A74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126095" sldId="576"/>
            <ac:spMk id="15" creationId="{CAFD4B72-4B26-827D-9695-555A2B7A93B3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126095" sldId="576"/>
            <ac:spMk id="16" creationId="{BBD7C409-F170-8FA5-E5A9-142F85B038E7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9126095" sldId="576"/>
            <ac:spMk id="29" creationId="{93F0ADB5-A0B4-4B01-A8C4-FDC34CE22BD4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9126095" sldId="576"/>
            <ac:spMk id="31" creationId="{AA6D0FDE-0241-4C21-A720-A69475358235}"/>
          </ac:spMkLst>
        </pc:spChg>
        <pc:grpChg chg="mod">
          <ac:chgData name="Edith Gong" userId="195abb36-6587-4bdc-930b-55398fb17870" providerId="ADAL" clId="{24BA2576-8D0E-4D03-8B4C-6D0DB91E68F2}" dt="2024-06-25T04:53:13.577" v="47"/>
          <ac:grpSpMkLst>
            <pc:docMk/>
            <pc:sldMk cId="9126095" sldId="576"/>
            <ac:grpSpMk id="11" creationId="{00A40B68-074C-D724-AED2-D494ABF0060E}"/>
          </ac:grpSpMkLst>
        </pc:grpChg>
        <pc:grpChg chg="mod">
          <ac:chgData name="Edith Gong" userId="195abb36-6587-4bdc-930b-55398fb17870" providerId="ADAL" clId="{24BA2576-8D0E-4D03-8B4C-6D0DB91E68F2}" dt="2024-06-25T04:53:13.577" v="47"/>
          <ac:grpSpMkLst>
            <pc:docMk/>
            <pc:sldMk cId="9126095" sldId="576"/>
            <ac:grpSpMk id="14" creationId="{49D0DF48-350B-ABEA-932A-01EC52A68BB1}"/>
          </ac:grpSpMkLst>
        </pc:grpChg>
        <pc:graphicFrameChg chg="mod">
          <ac:chgData name="Edith Gong" userId="195abb36-6587-4bdc-930b-55398fb17870" providerId="ADAL" clId="{24BA2576-8D0E-4D03-8B4C-6D0DB91E68F2}" dt="2024-06-25T04:53:13.577" v="47"/>
          <ac:graphicFrameMkLst>
            <pc:docMk/>
            <pc:sldMk cId="9126095" sldId="576"/>
            <ac:graphicFrameMk id="25" creationId="{B22207B9-3061-73FF-3266-00D1461A54E9}"/>
          </ac:graphicFrameMkLst>
        </pc:graphicFrame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9126095" sldId="576"/>
            <ac:picMk id="3" creationId="{6D242639-8B2A-1BDD-07DA-3E0897AC2487}"/>
          </ac:picMkLst>
        </pc:picChg>
      </pc:sldChg>
      <pc:sldChg chg="modSp mod">
        <pc:chgData name="Edith Gong" userId="195abb36-6587-4bdc-930b-55398fb17870" providerId="ADAL" clId="{24BA2576-8D0E-4D03-8B4C-6D0DB91E68F2}" dt="2024-06-25T04:53:13.577" v="47"/>
        <pc:sldMkLst>
          <pc:docMk/>
          <pc:sldMk cId="2114319107" sldId="581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114319107" sldId="581"/>
            <ac:spMk id="2" creationId="{47BFDC92-26DC-7EAD-1D4B-9A1EA13E54CA}"/>
          </ac:spMkLst>
        </pc:spChg>
        <pc:graphicFrameChg chg="mod">
          <ac:chgData name="Edith Gong" userId="195abb36-6587-4bdc-930b-55398fb17870" providerId="ADAL" clId="{24BA2576-8D0E-4D03-8B4C-6D0DB91E68F2}" dt="2024-06-25T04:53:13.577" v="47"/>
          <ac:graphicFrameMkLst>
            <pc:docMk/>
            <pc:sldMk cId="2114319107" sldId="581"/>
            <ac:graphicFrameMk id="11" creationId="{227FBCAB-6249-A43D-9034-BE40F414E9B2}"/>
          </ac:graphicFrameMkLst>
        </pc:graphicFrame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114319107" sldId="581"/>
            <ac:picMk id="3" creationId="{BED194E7-0DC4-ECD1-E9C5-465B1B7EE0E1}"/>
          </ac:picMkLst>
        </pc:picChg>
      </pc:sldChg>
      <pc:sldChg chg="addSp delSp modSp delDesignElem">
        <pc:chgData name="Edith Gong" userId="195abb36-6587-4bdc-930b-55398fb17870" providerId="ADAL" clId="{24BA2576-8D0E-4D03-8B4C-6D0DB91E68F2}" dt="2024-06-25T04:53:13.577" v="47"/>
        <pc:sldMkLst>
          <pc:docMk/>
          <pc:sldMk cId="574133656" sldId="605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574133656" sldId="605"/>
            <ac:spMk id="2" creationId="{4866C812-A10D-D6BB-3B76-9D711788F730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574133656" sldId="605"/>
            <ac:spMk id="26" creationId="{4E866FF9-A729-45F0-A163-10E89E871602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574133656" sldId="605"/>
            <ac:spMk id="28" creationId="{A804366F-2366-4688-98E7-B101C7BC6146}"/>
          </ac:spMkLst>
        </pc:spChg>
        <pc:graphicFrameChg chg="mod">
          <ac:chgData name="Edith Gong" userId="195abb36-6587-4bdc-930b-55398fb17870" providerId="ADAL" clId="{24BA2576-8D0E-4D03-8B4C-6D0DB91E68F2}" dt="2024-06-25T04:53:13.577" v="47"/>
          <ac:graphicFrameMkLst>
            <pc:docMk/>
            <pc:sldMk cId="574133656" sldId="605"/>
            <ac:graphicFrameMk id="22" creationId="{1C9F0AE9-5CD3-6BC5-D3B7-92405EBC5108}"/>
          </ac:graphicFrameMkLst>
        </pc:graphicFrame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574133656" sldId="605"/>
            <ac:picMk id="4" creationId="{6B664299-7224-D68B-23D5-F7A8D2978084}"/>
          </ac:picMkLst>
        </pc:picChg>
      </pc:sldChg>
      <pc:sldChg chg="addSp delSp modSp mod delDesignElem">
        <pc:chgData name="Edith Gong" userId="195abb36-6587-4bdc-930b-55398fb17870" providerId="ADAL" clId="{24BA2576-8D0E-4D03-8B4C-6D0DB91E68F2}" dt="2024-06-25T04:53:13.577" v="47"/>
        <pc:sldMkLst>
          <pc:docMk/>
          <pc:sldMk cId="2685376360" sldId="608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685376360" sldId="608"/>
            <ac:spMk id="2" creationId="{4866C812-A10D-D6BB-3B76-9D711788F73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685376360" sldId="608"/>
            <ac:spMk id="3" creationId="{19361361-B0C8-C8A5-8DED-6588313AB42E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2685376360" sldId="608"/>
            <ac:spMk id="13" creationId="{FB403EBD-907E-4D59-98D4-A72CD1063C62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685376360" sldId="608"/>
            <ac:picMk id="4" creationId="{6B664299-7224-D68B-23D5-F7A8D2978084}"/>
          </ac:picMkLst>
        </pc:picChg>
      </pc:sldChg>
      <pc:sldChg chg="addSp delSp modSp delDesignElem modNotes">
        <pc:chgData name="Edith Gong" userId="195abb36-6587-4bdc-930b-55398fb17870" providerId="ADAL" clId="{24BA2576-8D0E-4D03-8B4C-6D0DB91E68F2}" dt="2024-06-25T04:53:13.577" v="47"/>
        <pc:sldMkLst>
          <pc:docMk/>
          <pc:sldMk cId="3672297395" sldId="609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672297395" sldId="609"/>
            <ac:spMk id="5" creationId="{1AEE3732-FBE0-9AB8-2354-C8C9713A946A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672297395" sldId="609"/>
            <ac:spMk id="8" creationId="{BB61EAFB-54D4-F08E-566E-EE6A73C72644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672297395" sldId="609"/>
            <ac:spMk id="22" creationId="{4E866FF9-A729-45F0-A163-10E89E871602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672297395" sldId="609"/>
            <ac:spMk id="24" creationId="{A804366F-2366-4688-98E7-B101C7BC6146}"/>
          </ac:spMkLst>
        </pc:spChg>
        <pc:graphicFrameChg chg="mod">
          <ac:chgData name="Edith Gong" userId="195abb36-6587-4bdc-930b-55398fb17870" providerId="ADAL" clId="{24BA2576-8D0E-4D03-8B4C-6D0DB91E68F2}" dt="2024-06-25T04:53:13.577" v="47"/>
          <ac:graphicFrameMkLst>
            <pc:docMk/>
            <pc:sldMk cId="3672297395" sldId="609"/>
            <ac:graphicFrameMk id="18" creationId="{87C8DE8C-E1CC-E80F-FBC1-3BE9CCB91837}"/>
          </ac:graphicFrameMkLst>
        </pc:graphicFrame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672297395" sldId="609"/>
            <ac:picMk id="3" creationId="{6D242639-8B2A-1BDD-07DA-3E0897AC2487}"/>
          </ac:picMkLst>
        </pc:picChg>
      </pc:sldChg>
      <pc:sldChg chg="modSp modNotes">
        <pc:chgData name="Edith Gong" userId="195abb36-6587-4bdc-930b-55398fb17870" providerId="ADAL" clId="{24BA2576-8D0E-4D03-8B4C-6D0DB91E68F2}" dt="2024-06-25T04:53:13.577" v="47"/>
        <pc:sldMkLst>
          <pc:docMk/>
          <pc:sldMk cId="911397346" sldId="611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11397346" sldId="611"/>
            <ac:spMk id="2" creationId="{9001DD76-031D-3070-F9FE-FFBB1D0D9A25}"/>
          </ac:spMkLst>
        </pc:spChg>
        <pc:graphicFrameChg chg="mod">
          <ac:chgData name="Edith Gong" userId="195abb36-6587-4bdc-930b-55398fb17870" providerId="ADAL" clId="{24BA2576-8D0E-4D03-8B4C-6D0DB91E68F2}" dt="2024-06-25T04:53:13.577" v="47"/>
          <ac:graphicFrameMkLst>
            <pc:docMk/>
            <pc:sldMk cId="911397346" sldId="611"/>
            <ac:graphicFrameMk id="6" creationId="{EDE55A06-B697-F52C-95FA-690CE367F015}"/>
          </ac:graphicFrameMkLst>
        </pc:graphicFrame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911397346" sldId="611"/>
            <ac:picMk id="4" creationId="{84910B3E-5F2E-E70A-098F-EEB4F23E9A14}"/>
          </ac:picMkLst>
        </pc:picChg>
      </pc:sldChg>
      <pc:sldChg chg="modSp mod">
        <pc:chgData name="Edith Gong" userId="195abb36-6587-4bdc-930b-55398fb17870" providerId="ADAL" clId="{24BA2576-8D0E-4D03-8B4C-6D0DB91E68F2}" dt="2024-06-25T04:53:13.577" v="47"/>
        <pc:sldMkLst>
          <pc:docMk/>
          <pc:sldMk cId="4137086801" sldId="616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4137086801" sldId="616"/>
            <ac:spMk id="2" creationId="{295F0B93-F620-F9CF-79E6-ACFFCF5F729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4137086801" sldId="616"/>
            <ac:spMk id="3" creationId="{340E4CF3-92AA-C93F-549D-9B823475BD97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4137086801" sldId="616"/>
            <ac:picMk id="4" creationId="{DA250B71-5588-81B9-E450-30F14DADBF2E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4137086801" sldId="616"/>
            <ac:picMk id="26" creationId="{643CB0A8-591F-F572-5047-C556E9145570}"/>
          </ac:picMkLst>
        </pc:picChg>
      </pc:sldChg>
      <pc:sldChg chg="modSp mod">
        <pc:chgData name="Edith Gong" userId="195abb36-6587-4bdc-930b-55398fb17870" providerId="ADAL" clId="{24BA2576-8D0E-4D03-8B4C-6D0DB91E68F2}" dt="2024-06-25T04:53:13.577" v="47"/>
        <pc:sldMkLst>
          <pc:docMk/>
          <pc:sldMk cId="3677484171" sldId="617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677484171" sldId="617"/>
            <ac:spMk id="2" creationId="{47BFDC92-26DC-7EAD-1D4B-9A1EA13E54CA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677484171" sldId="617"/>
            <ac:spMk id="5" creationId="{1EDF65C8-728C-FF2A-D83F-536AEB169075}"/>
          </ac:spMkLst>
        </pc:spChg>
        <pc:graphicFrameChg chg="mod">
          <ac:chgData name="Edith Gong" userId="195abb36-6587-4bdc-930b-55398fb17870" providerId="ADAL" clId="{24BA2576-8D0E-4D03-8B4C-6D0DB91E68F2}" dt="2024-06-25T04:53:13.577" v="47"/>
          <ac:graphicFrameMkLst>
            <pc:docMk/>
            <pc:sldMk cId="3677484171" sldId="617"/>
            <ac:graphicFrameMk id="8" creationId="{227FBCAB-6249-A43D-9034-BE40F414E9B2}"/>
          </ac:graphicFrameMkLst>
        </pc:graphicFrame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677484171" sldId="617"/>
            <ac:picMk id="3" creationId="{D52B1D4E-CDF8-DB48-4547-AD3F8D458953}"/>
          </ac:picMkLst>
        </pc:picChg>
      </pc:sldChg>
      <pc:sldChg chg="addSp delSp modSp delDesignElem">
        <pc:chgData name="Edith Gong" userId="195abb36-6587-4bdc-930b-55398fb17870" providerId="ADAL" clId="{24BA2576-8D0E-4D03-8B4C-6D0DB91E68F2}" dt="2024-06-25T04:53:13.577" v="47"/>
        <pc:sldMkLst>
          <pc:docMk/>
          <pc:sldMk cId="2656505845" sldId="620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656505845" sldId="620"/>
            <ac:spMk id="2" creationId="{4866C812-A10D-D6BB-3B76-9D711788F73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656505845" sldId="620"/>
            <ac:spMk id="6" creationId="{82F4893C-A5FC-0AD6-559B-D202EF13C9F0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2656505845" sldId="620"/>
            <ac:spMk id="26" creationId="{4E866FF9-A729-45F0-A163-10E89E871602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2656505845" sldId="620"/>
            <ac:spMk id="28" creationId="{A804366F-2366-4688-98E7-B101C7BC6146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656505845" sldId="620"/>
            <ac:picMk id="4" creationId="{6B664299-7224-D68B-23D5-F7A8D2978084}"/>
          </ac:picMkLst>
        </pc:picChg>
      </pc:sldChg>
      <pc:sldChg chg="addSp delSp modSp delDesignElem modNotes">
        <pc:chgData name="Edith Gong" userId="195abb36-6587-4bdc-930b-55398fb17870" providerId="ADAL" clId="{24BA2576-8D0E-4D03-8B4C-6D0DB91E68F2}" dt="2024-06-25T04:53:13.577" v="47"/>
        <pc:sldMkLst>
          <pc:docMk/>
          <pc:sldMk cId="3905345405" sldId="622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905345405" sldId="622"/>
            <ac:spMk id="5" creationId="{7D471549-C791-D7B6-8899-67CEFF7980D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905345405" sldId="622"/>
            <ac:spMk id="7" creationId="{F9DCC086-537F-9FF4-B98F-54AE297AB571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905345405" sldId="622"/>
            <ac:spMk id="12" creationId="{3F47E20B-1205-4238-A82B-90EF577F32D8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905345405" sldId="622"/>
            <ac:spMk id="14" creationId="{D13567AC-EB9A-47A9-B6EC-B5BDB73B113C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905345405" sldId="622"/>
            <ac:picMk id="3" creationId="{9F6472CD-B976-CC97-B9EB-BF49ED7FFC19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905345405" sldId="622"/>
            <ac:picMk id="6" creationId="{0E05B2CD-34FC-B1E0-2B9C-215CCDEF9DB9}"/>
          </ac:picMkLst>
        </pc:picChg>
      </pc:sldChg>
      <pc:sldChg chg="addSp delSp modSp delDesignElem modNotes">
        <pc:chgData name="Edith Gong" userId="195abb36-6587-4bdc-930b-55398fb17870" providerId="ADAL" clId="{24BA2576-8D0E-4D03-8B4C-6D0DB91E68F2}" dt="2024-06-25T04:53:13.577" v="47"/>
        <pc:sldMkLst>
          <pc:docMk/>
          <pc:sldMk cId="959301017" sldId="623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59301017" sldId="623"/>
            <ac:spMk id="5" creationId="{7D471549-C791-D7B6-8899-67CEFF7980D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59301017" sldId="623"/>
            <ac:spMk id="7" creationId="{F9DCC086-537F-9FF4-B98F-54AE297AB571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959301017" sldId="623"/>
            <ac:spMk id="12" creationId="{3F47E20B-1205-4238-A82B-90EF577F32D8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959301017" sldId="623"/>
            <ac:spMk id="14" creationId="{D13567AC-EB9A-47A9-B6EC-B5BDB73B113C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959301017" sldId="623"/>
            <ac:picMk id="3" creationId="{9F6472CD-B976-CC97-B9EB-BF49ED7FFC19}"/>
          </ac:picMkLst>
        </pc:pic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959301017" sldId="623"/>
            <ac:picMk id="6" creationId="{0E05B2CD-34FC-B1E0-2B9C-215CCDEF9DB9}"/>
          </ac:picMkLst>
        </pc:picChg>
      </pc:sldChg>
      <pc:sldChg chg="addSp delSp modSp mod delDesignElem">
        <pc:chgData name="Edith Gong" userId="195abb36-6587-4bdc-930b-55398fb17870" providerId="ADAL" clId="{24BA2576-8D0E-4D03-8B4C-6D0DB91E68F2}" dt="2024-06-25T04:53:13.577" v="47"/>
        <pc:sldMkLst>
          <pc:docMk/>
          <pc:sldMk cId="3947977629" sldId="624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947977629" sldId="624"/>
            <ac:spMk id="2" creationId="{4866C812-A10D-D6BB-3B76-9D711788F73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947977629" sldId="624"/>
            <ac:spMk id="3" creationId="{19361361-B0C8-C8A5-8DED-6588313AB42E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947977629" sldId="624"/>
            <ac:spMk id="13" creationId="{FB403EBD-907E-4D59-98D4-A72CD1063C62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947977629" sldId="624"/>
            <ac:picMk id="4" creationId="{6B664299-7224-D68B-23D5-F7A8D2978084}"/>
          </ac:picMkLst>
        </pc:picChg>
      </pc:sldChg>
      <pc:sldChg chg="addSp delSp modSp mod delDesignElem">
        <pc:chgData name="Edith Gong" userId="195abb36-6587-4bdc-930b-55398fb17870" providerId="ADAL" clId="{24BA2576-8D0E-4D03-8B4C-6D0DB91E68F2}" dt="2024-06-25T04:53:13.577" v="47"/>
        <pc:sldMkLst>
          <pc:docMk/>
          <pc:sldMk cId="3893912980" sldId="625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893912980" sldId="625"/>
            <ac:spMk id="2" creationId="{4866C812-A10D-D6BB-3B76-9D711788F73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893912980" sldId="625"/>
            <ac:spMk id="3" creationId="{19361361-B0C8-C8A5-8DED-6588313AB42E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893912980" sldId="625"/>
            <ac:spMk id="13" creationId="{FB403EBD-907E-4D59-98D4-A72CD1063C62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893912980" sldId="625"/>
            <ac:picMk id="4" creationId="{6B664299-7224-D68B-23D5-F7A8D2978084}"/>
          </ac:picMkLst>
        </pc:picChg>
      </pc:sldChg>
      <pc:sldChg chg="addSp delSp modSp delDesignElem">
        <pc:chgData name="Edith Gong" userId="195abb36-6587-4bdc-930b-55398fb17870" providerId="ADAL" clId="{24BA2576-8D0E-4D03-8B4C-6D0DB91E68F2}" dt="2024-06-25T04:53:13.577" v="47"/>
        <pc:sldMkLst>
          <pc:docMk/>
          <pc:sldMk cId="2444649324" sldId="626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444649324" sldId="626"/>
            <ac:spMk id="2" creationId="{4866C812-A10D-D6BB-3B76-9D711788F73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444649324" sldId="626"/>
            <ac:spMk id="3" creationId="{19361361-B0C8-C8A5-8DED-6588313AB42E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2444649324" sldId="626"/>
            <ac:spMk id="13" creationId="{FB403EBD-907E-4D59-98D4-A72CD1063C62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2444649324" sldId="626"/>
            <ac:picMk id="4" creationId="{6B664299-7224-D68B-23D5-F7A8D2978084}"/>
          </ac:picMkLst>
        </pc:picChg>
      </pc:sldChg>
      <pc:sldChg chg="addSp delSp modSp delDesignElem">
        <pc:chgData name="Edith Gong" userId="195abb36-6587-4bdc-930b-55398fb17870" providerId="ADAL" clId="{24BA2576-8D0E-4D03-8B4C-6D0DB91E68F2}" dt="2024-06-25T04:53:13.577" v="47"/>
        <pc:sldMkLst>
          <pc:docMk/>
          <pc:sldMk cId="3829824668" sldId="627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829824668" sldId="627"/>
            <ac:spMk id="2" creationId="{4866C812-A10D-D6BB-3B76-9D711788F73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3829824668" sldId="627"/>
            <ac:spMk id="3" creationId="{19361361-B0C8-C8A5-8DED-6588313AB42E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3829824668" sldId="627"/>
            <ac:spMk id="13" creationId="{FB403EBD-907E-4D59-98D4-A72CD1063C62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3829824668" sldId="627"/>
            <ac:picMk id="4" creationId="{6B664299-7224-D68B-23D5-F7A8D2978084}"/>
          </ac:picMkLst>
        </pc:picChg>
      </pc:sldChg>
      <pc:sldChg chg="addSp delSp modSp delDesignElem">
        <pc:chgData name="Edith Gong" userId="195abb36-6587-4bdc-930b-55398fb17870" providerId="ADAL" clId="{24BA2576-8D0E-4D03-8B4C-6D0DB91E68F2}" dt="2024-06-25T04:53:13.577" v="47"/>
        <pc:sldMkLst>
          <pc:docMk/>
          <pc:sldMk cId="950564502" sldId="628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50564502" sldId="628"/>
            <ac:spMk id="2" creationId="{49D81523-E39E-B0CE-2862-CA043AA35F29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950564502" sldId="628"/>
            <ac:spMk id="9" creationId="{28E3F09D-058D-FCBF-A68A-441BFD714061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950564502" sldId="628"/>
            <ac:spMk id="14" creationId="{6AD85578-1E4B-4014-9D52-E76894750300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950564502" sldId="628"/>
            <ac:spMk id="16" creationId="{48550B3F-9390-4CA1-B3C8-91529289DCED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950564502" sldId="628"/>
            <ac:picMk id="3" creationId="{4A565D4E-0A29-37B6-D136-486E41D3F7CF}"/>
          </ac:picMkLst>
        </pc:picChg>
      </pc:sldChg>
      <pc:sldChg chg="addSp delSp modSp delDesignElem">
        <pc:chgData name="Edith Gong" userId="195abb36-6587-4bdc-930b-55398fb17870" providerId="ADAL" clId="{24BA2576-8D0E-4D03-8B4C-6D0DB91E68F2}" dt="2024-06-25T04:53:13.577" v="47"/>
        <pc:sldMkLst>
          <pc:docMk/>
          <pc:sldMk cId="1187086654" sldId="629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1187086654" sldId="629"/>
            <ac:spMk id="2" creationId="{4866C812-A10D-D6BB-3B76-9D711788F73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1187086654" sldId="629"/>
            <ac:spMk id="3" creationId="{19361361-B0C8-C8A5-8DED-6588313AB42E}"/>
          </ac:spMkLst>
        </pc:spChg>
        <pc:spChg chg="add del mod">
          <ac:chgData name="Edith Gong" userId="195abb36-6587-4bdc-930b-55398fb17870" providerId="ADAL" clId="{24BA2576-8D0E-4D03-8B4C-6D0DB91E68F2}" dt="2024-06-25T04:53:13.577" v="47"/>
          <ac:spMkLst>
            <pc:docMk/>
            <pc:sldMk cId="1187086654" sldId="629"/>
            <ac:spMk id="13" creationId="{FB403EBD-907E-4D59-98D4-A72CD1063C62}"/>
          </ac:spMkLst>
        </pc:spChg>
        <pc:picChg chg="mod">
          <ac:chgData name="Edith Gong" userId="195abb36-6587-4bdc-930b-55398fb17870" providerId="ADAL" clId="{24BA2576-8D0E-4D03-8B4C-6D0DB91E68F2}" dt="2024-06-25T04:53:13.577" v="47"/>
          <ac:picMkLst>
            <pc:docMk/>
            <pc:sldMk cId="1187086654" sldId="629"/>
            <ac:picMk id="4" creationId="{6B664299-7224-D68B-23D5-F7A8D2978084}"/>
          </ac:picMkLst>
        </pc:picChg>
      </pc:sldChg>
      <pc:sldChg chg="modSp">
        <pc:chgData name="Edith Gong" userId="195abb36-6587-4bdc-930b-55398fb17870" providerId="ADAL" clId="{24BA2576-8D0E-4D03-8B4C-6D0DB91E68F2}" dt="2024-06-25T04:53:13.577" v="47"/>
        <pc:sldMkLst>
          <pc:docMk/>
          <pc:sldMk cId="226158467" sldId="630"/>
        </pc:sld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2" creationId="{49D81523-E39E-B0CE-2862-CA043AA35F29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12" creationId="{4A00F58F-98C3-4625-765E-E5CE59FB03B4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13" creationId="{A23A6541-8985-5F7F-C736-41A6C69796C7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15" creationId="{18240934-1D82-3B45-5A03-5707847092C9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16" creationId="{5286A323-CD6A-9964-9391-CA68C1138E11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17" creationId="{04509B8B-F9F2-B938-9BB9-3704A609B02D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20" creationId="{00BC639D-1E8A-E826-B69F-399BE8F414E6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21" creationId="{50ADA70F-FEC1-E1DC-096A-5D132F7E241B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23" creationId="{A88DCE6F-49D9-3A54-3BDB-2045CCAC8AAB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24" creationId="{B3DD9C80-C868-B7C8-EADD-D315D9EF9745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25" creationId="{C60FD4DB-FC65-DD0D-EEFA-29E40FCA09B6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26" creationId="{71B5A7B9-B88C-F005-CBC0-B7E48584A182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37" creationId="{444FD602-3A32-BDB1-8342-E4E4CA6A8B5D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38" creationId="{C5B4D820-9B9A-161C-DBC2-7F5034905B5E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41" creationId="{F6752D95-ECC8-C6C1-36F1-C19585657D61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k cId="226158467" sldId="630"/>
            <ac:spMk id="42" creationId="{D734EF41-0B8A-13FF-294B-9F1362DE1576}"/>
          </ac:spMkLst>
        </pc:spChg>
        <pc:grpChg chg="mod">
          <ac:chgData name="Edith Gong" userId="195abb36-6587-4bdc-930b-55398fb17870" providerId="ADAL" clId="{24BA2576-8D0E-4D03-8B4C-6D0DB91E68F2}" dt="2024-06-25T04:53:13.577" v="47"/>
          <ac:grpSpMkLst>
            <pc:docMk/>
            <pc:sldMk cId="226158467" sldId="630"/>
            <ac:grpSpMk id="11" creationId="{B456A39F-6D15-A7E8-B943-6442ECC4872F}"/>
          </ac:grpSpMkLst>
        </pc:grpChg>
        <pc:grpChg chg="mod">
          <ac:chgData name="Edith Gong" userId="195abb36-6587-4bdc-930b-55398fb17870" providerId="ADAL" clId="{24BA2576-8D0E-4D03-8B4C-6D0DB91E68F2}" dt="2024-06-25T04:53:13.577" v="47"/>
          <ac:grpSpMkLst>
            <pc:docMk/>
            <pc:sldMk cId="226158467" sldId="630"/>
            <ac:grpSpMk id="14" creationId="{6C485210-12CA-E72F-322F-7170FF131849}"/>
          </ac:grpSpMkLst>
        </pc:grpChg>
        <pc:grpChg chg="mod">
          <ac:chgData name="Edith Gong" userId="195abb36-6587-4bdc-930b-55398fb17870" providerId="ADAL" clId="{24BA2576-8D0E-4D03-8B4C-6D0DB91E68F2}" dt="2024-06-25T04:53:13.577" v="47"/>
          <ac:grpSpMkLst>
            <pc:docMk/>
            <pc:sldMk cId="226158467" sldId="630"/>
            <ac:grpSpMk id="36" creationId="{1AADA3F9-65D8-BA35-DC60-F767E365EB90}"/>
          </ac:grpSpMkLst>
        </pc:grpChg>
        <pc:grpChg chg="mod">
          <ac:chgData name="Edith Gong" userId="195abb36-6587-4bdc-930b-55398fb17870" providerId="ADAL" clId="{24BA2576-8D0E-4D03-8B4C-6D0DB91E68F2}" dt="2024-06-25T04:53:13.577" v="47"/>
          <ac:grpSpMkLst>
            <pc:docMk/>
            <pc:sldMk cId="226158467" sldId="630"/>
            <ac:grpSpMk id="40" creationId="{37DB9836-D7F6-C52D-AEA5-F5E0827BFD55}"/>
          </ac:grpSpMkLst>
        </pc:grpChg>
        <pc:graphicFrameChg chg="mod">
          <ac:chgData name="Edith Gong" userId="195abb36-6587-4bdc-930b-55398fb17870" providerId="ADAL" clId="{24BA2576-8D0E-4D03-8B4C-6D0DB91E68F2}" dt="2024-06-25T04:53:13.577" v="47"/>
          <ac:graphicFrameMkLst>
            <pc:docMk/>
            <pc:sldMk cId="226158467" sldId="630"/>
            <ac:graphicFrameMk id="10" creationId="{BAB006C8-AEFF-D6E7-EB74-F85E499D3C03}"/>
          </ac:graphicFrameMkLst>
        </pc:graphicFrameChg>
      </pc:sldChg>
      <pc:sldMasterChg chg="modSp modSldLayout">
        <pc:chgData name="Edith Gong" userId="195abb36-6587-4bdc-930b-55398fb17870" providerId="ADAL" clId="{24BA2576-8D0E-4D03-8B4C-6D0DB91E68F2}" dt="2024-06-25T04:53:13.577" v="47"/>
        <pc:sldMasterMkLst>
          <pc:docMk/>
          <pc:sldMasterMk cId="1879936098" sldId="2147483856"/>
        </pc:sldMaster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1879936098" sldId="2147483856"/>
            <ac:spMk id="2" creationId="{00000000-0000-0000-0000-00000000000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1879936098" sldId="2147483856"/>
            <ac:spMk id="3" creationId="{00000000-0000-0000-0000-00000000000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1879936098" sldId="2147483856"/>
            <ac:spMk id="4" creationId="{00000000-0000-0000-0000-00000000000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1879936098" sldId="2147483856"/>
            <ac:spMk id="5" creationId="{00000000-0000-0000-0000-00000000000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1879936098" sldId="2147483856"/>
            <ac:spMk id="6" creationId="{00000000-0000-0000-0000-000000000000}"/>
          </ac:spMkLst>
        </pc:sp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1879936098" sldId="2147483856"/>
            <pc:sldLayoutMk cId="888339489" sldId="2147483857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888339489" sldId="2147483857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888339489" sldId="2147483857"/>
              <ac:spMk id="3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1879936098" sldId="2147483856"/>
            <pc:sldLayoutMk cId="2632364817" sldId="2147483859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2632364817" sldId="2147483859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2632364817" sldId="2147483859"/>
              <ac:spMk id="3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1879936098" sldId="2147483856"/>
            <pc:sldLayoutMk cId="1401465627" sldId="2147483860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1401465627" sldId="2147483860"/>
              <ac:spMk id="3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1401465627" sldId="2147483860"/>
              <ac:spMk id="4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1879936098" sldId="2147483856"/>
            <pc:sldLayoutMk cId="680811787" sldId="2147483861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680811787" sldId="2147483861"/>
              <ac:spMk id="3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680811787" sldId="2147483861"/>
              <ac:spMk id="4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680811787" sldId="2147483861"/>
              <ac:spMk id="6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680811787" sldId="2147483861"/>
              <ac:spMk id="11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1879936098" sldId="2147483856"/>
            <pc:sldLayoutMk cId="2187405901" sldId="2147483864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2187405901" sldId="2147483864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2187405901" sldId="2147483864"/>
              <ac:spMk id="3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2187405901" sldId="2147483864"/>
              <ac:spMk id="4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2187405901" sldId="2147483864"/>
              <ac:spMk id="10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2187405901" sldId="2147483864"/>
              <ac:spMk id="26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1879936098" sldId="2147483856"/>
            <pc:sldLayoutMk cId="3117605723" sldId="2147483865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3117605723" sldId="2147483865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3117605723" sldId="2147483865"/>
              <ac:spMk id="3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3117605723" sldId="2147483865"/>
              <ac:spMk id="4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3117605723" sldId="2147483865"/>
              <ac:spMk id="9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3117605723" sldId="2147483865"/>
              <ac:spMk id="18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1879936098" sldId="2147483856"/>
            <pc:sldLayoutMk cId="1223291086" sldId="2147483867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1223291086" sldId="2147483867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1879936098" sldId="2147483856"/>
              <pc:sldLayoutMk cId="1223291086" sldId="2147483867"/>
              <ac:spMk id="3" creationId="{00000000-0000-0000-0000-000000000000}"/>
            </ac:spMkLst>
          </pc:spChg>
        </pc:sldLayoutChg>
      </pc:sldMasterChg>
      <pc:sldMasterChg chg="modSp modSldLayout">
        <pc:chgData name="Edith Gong" userId="195abb36-6587-4bdc-930b-55398fb17870" providerId="ADAL" clId="{24BA2576-8D0E-4D03-8B4C-6D0DB91E68F2}" dt="2024-06-25T04:53:13.577" v="47"/>
        <pc:sldMasterMkLst>
          <pc:docMk/>
          <pc:sldMasterMk cId="2767721971" sldId="2147483868"/>
        </pc:sldMasterMkLst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2767721971" sldId="2147483868"/>
            <ac:spMk id="2" creationId="{00000000-0000-0000-0000-00000000000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2767721971" sldId="2147483868"/>
            <ac:spMk id="3" creationId="{00000000-0000-0000-0000-00000000000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2767721971" sldId="2147483868"/>
            <ac:spMk id="4" creationId="{00000000-0000-0000-0000-00000000000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2767721971" sldId="2147483868"/>
            <ac:spMk id="5" creationId="{00000000-0000-0000-0000-000000000000}"/>
          </ac:spMkLst>
        </pc:spChg>
        <pc:spChg chg="mod">
          <ac:chgData name="Edith Gong" userId="195abb36-6587-4bdc-930b-55398fb17870" providerId="ADAL" clId="{24BA2576-8D0E-4D03-8B4C-6D0DB91E68F2}" dt="2024-06-25T04:53:13.577" v="47"/>
          <ac:spMkLst>
            <pc:docMk/>
            <pc:sldMasterMk cId="2767721971" sldId="2147483868"/>
            <ac:spMk id="6" creationId="{00000000-0000-0000-0000-000000000000}"/>
          </ac:spMkLst>
        </pc:sp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2767721971" sldId="2147483868"/>
            <pc:sldLayoutMk cId="977505672" sldId="2147483869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977505672" sldId="2147483869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977505672" sldId="2147483869"/>
              <ac:spMk id="3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2767721971" sldId="2147483868"/>
            <pc:sldLayoutMk cId="3772242229" sldId="2147483871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772242229" sldId="2147483871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772242229" sldId="2147483871"/>
              <ac:spMk id="3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2767721971" sldId="2147483868"/>
            <pc:sldLayoutMk cId="677084243" sldId="2147483872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677084243" sldId="2147483872"/>
              <ac:spMk id="3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677084243" sldId="2147483872"/>
              <ac:spMk id="4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2767721971" sldId="2147483868"/>
            <pc:sldLayoutMk cId="3714336199" sldId="2147483873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714336199" sldId="2147483873"/>
              <ac:spMk id="3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714336199" sldId="2147483873"/>
              <ac:spMk id="4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714336199" sldId="2147483873"/>
              <ac:spMk id="6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714336199" sldId="2147483873"/>
              <ac:spMk id="11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2767721971" sldId="2147483868"/>
            <pc:sldLayoutMk cId="3424132770" sldId="2147483876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424132770" sldId="2147483876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424132770" sldId="2147483876"/>
              <ac:spMk id="3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424132770" sldId="2147483876"/>
              <ac:spMk id="4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424132770" sldId="2147483876"/>
              <ac:spMk id="10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3424132770" sldId="2147483876"/>
              <ac:spMk id="26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2767721971" sldId="2147483868"/>
            <pc:sldLayoutMk cId="1594347380" sldId="2147483877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1594347380" sldId="2147483877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1594347380" sldId="2147483877"/>
              <ac:spMk id="3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1594347380" sldId="2147483877"/>
              <ac:spMk id="4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1594347380" sldId="2147483877"/>
              <ac:spMk id="9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1594347380" sldId="2147483877"/>
              <ac:spMk id="18" creationId="{00000000-0000-0000-0000-000000000000}"/>
            </ac:spMkLst>
          </pc:spChg>
        </pc:sldLayoutChg>
        <pc:sldLayoutChg chg="modSp">
          <pc:chgData name="Edith Gong" userId="195abb36-6587-4bdc-930b-55398fb17870" providerId="ADAL" clId="{24BA2576-8D0E-4D03-8B4C-6D0DB91E68F2}" dt="2024-06-25T04:53:13.577" v="47"/>
          <pc:sldLayoutMkLst>
            <pc:docMk/>
            <pc:sldMasterMk cId="2767721971" sldId="2147483868"/>
            <pc:sldLayoutMk cId="631004674" sldId="2147483879"/>
          </pc:sldLayoutMkLst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631004674" sldId="2147483879"/>
              <ac:spMk id="2" creationId="{00000000-0000-0000-0000-000000000000}"/>
            </ac:spMkLst>
          </pc:spChg>
          <pc:spChg chg="mod">
            <ac:chgData name="Edith Gong" userId="195abb36-6587-4bdc-930b-55398fb17870" providerId="ADAL" clId="{24BA2576-8D0E-4D03-8B4C-6D0DB91E68F2}" dt="2024-06-25T04:53:13.577" v="47"/>
            <ac:spMkLst>
              <pc:docMk/>
              <pc:sldMasterMk cId="2767721971" sldId="2147483868"/>
              <pc:sldLayoutMk cId="631004674" sldId="2147483879"/>
              <ac:spMk id="3" creationId="{00000000-0000-0000-0000-000000000000}"/>
            </ac:spMkLst>
          </pc:spChg>
        </pc:sldLayoutChg>
      </pc:sldMasterChg>
      <pc:sldMasterChg chg="modTransition modSldLayout">
        <pc:chgData name="Edith Gong" userId="195abb36-6587-4bdc-930b-55398fb17870" providerId="ADAL" clId="{24BA2576-8D0E-4D03-8B4C-6D0DB91E68F2}" dt="2024-06-25T04:52:49.426" v="27"/>
        <pc:sldMasterMkLst>
          <pc:docMk/>
          <pc:sldMasterMk cId="2373854" sldId="2147483892"/>
        </pc:sldMasterMkLst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1389688441" sldId="2147483893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3890330379" sldId="2147483894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139654938" sldId="2147483895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1306081714" sldId="2147483896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4170194222" sldId="2147483898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2018440748" sldId="2147483899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2043952311" sldId="2147483900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1083196812" sldId="2147483901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859034470" sldId="2147483902"/>
          </pc:sldLayoutMkLst>
        </pc:sldLayoutChg>
        <pc:sldLayoutChg chg="modTransition">
          <pc:chgData name="Edith Gong" userId="195abb36-6587-4bdc-930b-55398fb17870" providerId="ADAL" clId="{24BA2576-8D0E-4D03-8B4C-6D0DB91E68F2}" dt="2024-06-25T04:52:49.426" v="27"/>
          <pc:sldLayoutMkLst>
            <pc:docMk/>
            <pc:sldMasterMk cId="2373854" sldId="2147483892"/>
            <pc:sldLayoutMk cId="2419818671" sldId="2147483903"/>
          </pc:sldLayoutMkLst>
        </pc:sldLayoutChg>
      </pc:sldMasterChg>
      <pc:sldMasterChg chg="modTransition modSldLayout">
        <pc:chgData name="Edith Gong" userId="195abb36-6587-4bdc-930b-55398fb17870" providerId="ADAL" clId="{24BA2576-8D0E-4D03-8B4C-6D0DB91E68F2}" dt="2024-06-25T04:53:13.577" v="47"/>
        <pc:sldMasterMkLst>
          <pc:docMk/>
          <pc:sldMasterMk cId="3081588958" sldId="2147483892"/>
        </pc:sldMasterMkLst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3120086434" sldId="2147483893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3955957394" sldId="2147483894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2420106063" sldId="2147483895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2729535880" sldId="2147483896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2543739653" sldId="2147483898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2676376725" sldId="2147483899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2631313799" sldId="2147483900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3560253058" sldId="2147483901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2316366258" sldId="2147483902"/>
          </pc:sldLayoutMkLst>
        </pc:sldLayoutChg>
        <pc:sldLayoutChg chg="modTransition">
          <pc:chgData name="Edith Gong" userId="195abb36-6587-4bdc-930b-55398fb17870" providerId="ADAL" clId="{24BA2576-8D0E-4D03-8B4C-6D0DB91E68F2}" dt="2024-06-25T04:53:13.577" v="47"/>
          <pc:sldLayoutMkLst>
            <pc:docMk/>
            <pc:sldMasterMk cId="3081588958" sldId="2147483892"/>
            <pc:sldLayoutMk cId="1584363951" sldId="2147483903"/>
          </pc:sldLayoutMkLst>
        </pc:sldLayoutChg>
      </pc:sldMasterChg>
    </pc:docChg>
  </pc:docChgLst>
</pc:chgInfo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calable.ca.gov/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calable.ca.gov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43136C-A300-4B86-858E-781B5E2C9F66}" type="doc">
      <dgm:prSet loTypeId="urn:microsoft.com/office/officeart/2005/8/layout/vList5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53C8605-0D8B-4DF2-8C07-0A7A730B2C6A}">
      <dgm:prSet custT="1"/>
      <dgm:spPr/>
      <dgm:t>
        <a:bodyPr/>
        <a:lstStyle/>
        <a:p>
          <a:r>
            <a:rPr lang="en-US" sz="2400" dirty="0"/>
            <a:t>one</a:t>
          </a:r>
        </a:p>
      </dgm:t>
    </dgm:pt>
    <dgm:pt modelId="{AD049E41-8A2E-42EB-8A88-D8107E466894}" type="parTrans" cxnId="{C2C22552-861C-41EA-B420-5CEBE901CA20}">
      <dgm:prSet/>
      <dgm:spPr/>
      <dgm:t>
        <a:bodyPr/>
        <a:lstStyle/>
        <a:p>
          <a:endParaRPr lang="en-US"/>
        </a:p>
      </dgm:t>
    </dgm:pt>
    <dgm:pt modelId="{E3C595DC-3637-45EA-A58E-401C44B94D87}" type="sibTrans" cxnId="{C2C22552-861C-41EA-B420-5CEBE901CA20}">
      <dgm:prSet/>
      <dgm:spPr/>
      <dgm:t>
        <a:bodyPr/>
        <a:lstStyle/>
        <a:p>
          <a:endParaRPr lang="en-US"/>
        </a:p>
      </dgm:t>
    </dgm:pt>
    <dgm:pt modelId="{E8F0031E-3400-40FB-9EC8-0ADBD39219F9}">
      <dgm:prSet custT="1"/>
      <dgm:spPr/>
      <dgm:t>
        <a:bodyPr/>
        <a:lstStyle/>
        <a:p>
          <a:r>
            <a:rPr lang="en-US" sz="2400" dirty="0"/>
            <a:t>two</a:t>
          </a:r>
        </a:p>
      </dgm:t>
    </dgm:pt>
    <dgm:pt modelId="{98671A90-B75B-42F6-AAE9-4DCED3825D00}" type="parTrans" cxnId="{A31A4FE1-D8D6-4D2E-AF77-FEB14B3F01A7}">
      <dgm:prSet/>
      <dgm:spPr/>
      <dgm:t>
        <a:bodyPr/>
        <a:lstStyle/>
        <a:p>
          <a:endParaRPr lang="en-US"/>
        </a:p>
      </dgm:t>
    </dgm:pt>
    <dgm:pt modelId="{8666DF9F-6AD4-4529-A7FB-54CAF6F11F2C}" type="sibTrans" cxnId="{A31A4FE1-D8D6-4D2E-AF77-FEB14B3F01A7}">
      <dgm:prSet/>
      <dgm:spPr/>
      <dgm:t>
        <a:bodyPr/>
        <a:lstStyle/>
        <a:p>
          <a:endParaRPr lang="en-US"/>
        </a:p>
      </dgm:t>
    </dgm:pt>
    <dgm:pt modelId="{BB916391-00F8-4D70-8DE4-F0BC1316E327}">
      <dgm:prSet custT="1"/>
      <dgm:spPr/>
      <dgm:t>
        <a:bodyPr/>
        <a:lstStyle/>
        <a:p>
          <a:pPr>
            <a:buFontTx/>
            <a:buNone/>
          </a:pPr>
          <a:r>
            <a:rPr lang="en-US" sz="2400" dirty="0"/>
            <a:t>Protect yourself</a:t>
          </a:r>
        </a:p>
      </dgm:t>
    </dgm:pt>
    <dgm:pt modelId="{5609EEF7-849E-45DC-8468-0D94F3C2FF18}" type="parTrans" cxnId="{F8B13D1E-8DE5-47B9-A653-427B3FF848A7}">
      <dgm:prSet/>
      <dgm:spPr/>
      <dgm:t>
        <a:bodyPr/>
        <a:lstStyle/>
        <a:p>
          <a:endParaRPr lang="en-US"/>
        </a:p>
      </dgm:t>
    </dgm:pt>
    <dgm:pt modelId="{6026D42B-3DA3-4D51-BA87-9F13A5DE511B}" type="sibTrans" cxnId="{F8B13D1E-8DE5-47B9-A653-427B3FF848A7}">
      <dgm:prSet/>
      <dgm:spPr/>
      <dgm:t>
        <a:bodyPr/>
        <a:lstStyle/>
        <a:p>
          <a:endParaRPr lang="en-US"/>
        </a:p>
      </dgm:t>
    </dgm:pt>
    <dgm:pt modelId="{F98FAB2F-1E12-4077-A50B-E71003D05778}">
      <dgm:prSet custT="1"/>
      <dgm:spPr/>
      <dgm:t>
        <a:bodyPr/>
        <a:lstStyle/>
        <a:p>
          <a:pPr>
            <a:buFontTx/>
            <a:buNone/>
          </a:pPr>
          <a:r>
            <a:rPr lang="en-US" sz="2400" dirty="0"/>
            <a:t>Maximize quality of life </a:t>
          </a:r>
        </a:p>
      </dgm:t>
    </dgm:pt>
    <dgm:pt modelId="{A9392324-2D7A-49B9-A97A-7CE84E52C116}" type="parTrans" cxnId="{66FD053E-3981-447E-91C8-DEEB4D8A9E02}">
      <dgm:prSet/>
      <dgm:spPr/>
      <dgm:t>
        <a:bodyPr/>
        <a:lstStyle/>
        <a:p>
          <a:endParaRPr lang="en-US"/>
        </a:p>
      </dgm:t>
    </dgm:pt>
    <dgm:pt modelId="{7D640DA1-C8EE-49A7-BB2C-4409C336D97D}" type="sibTrans" cxnId="{66FD053E-3981-447E-91C8-DEEB4D8A9E02}">
      <dgm:prSet/>
      <dgm:spPr/>
      <dgm:t>
        <a:bodyPr/>
        <a:lstStyle/>
        <a:p>
          <a:endParaRPr lang="en-US"/>
        </a:p>
      </dgm:t>
    </dgm:pt>
    <dgm:pt modelId="{C259AE66-8DC0-4299-B425-C5E89614419E}">
      <dgm:prSet custT="1"/>
      <dgm:spPr/>
      <dgm:t>
        <a:bodyPr/>
        <a:lstStyle/>
        <a:p>
          <a:pPr>
            <a:buFontTx/>
            <a:buNone/>
          </a:pPr>
          <a:r>
            <a:rPr lang="en-US" sz="2400" dirty="0"/>
            <a:t>Maximize independence</a:t>
          </a:r>
        </a:p>
      </dgm:t>
    </dgm:pt>
    <dgm:pt modelId="{48A02FDE-A53D-4467-8B38-93C71BA05028}" type="sibTrans" cxnId="{15F626FF-E3D0-4E8C-9261-0390AE10AA71}">
      <dgm:prSet/>
      <dgm:spPr/>
      <dgm:t>
        <a:bodyPr/>
        <a:lstStyle/>
        <a:p>
          <a:endParaRPr lang="en-US"/>
        </a:p>
      </dgm:t>
    </dgm:pt>
    <dgm:pt modelId="{36F98F67-5346-4958-A542-66A29A7F87F4}" type="parTrans" cxnId="{15F626FF-E3D0-4E8C-9261-0390AE10AA71}">
      <dgm:prSet/>
      <dgm:spPr/>
      <dgm:t>
        <a:bodyPr/>
        <a:lstStyle/>
        <a:p>
          <a:endParaRPr lang="en-US"/>
        </a:p>
      </dgm:t>
    </dgm:pt>
    <dgm:pt modelId="{FBA7C9DF-7560-4EB7-A5BF-940F5038DC5D}">
      <dgm:prSet custT="1"/>
      <dgm:spPr/>
      <dgm:t>
        <a:bodyPr/>
        <a:lstStyle/>
        <a:p>
          <a:r>
            <a:rPr lang="en-US" sz="2400" dirty="0"/>
            <a:t>four</a:t>
          </a:r>
        </a:p>
      </dgm:t>
    </dgm:pt>
    <dgm:pt modelId="{BE0F0FDD-EBD5-48C8-B4C8-B731F41A9CDA}" type="sibTrans" cxnId="{4BF98C48-825F-4B97-962B-1722B6C39A84}">
      <dgm:prSet/>
      <dgm:spPr/>
      <dgm:t>
        <a:bodyPr/>
        <a:lstStyle/>
        <a:p>
          <a:endParaRPr lang="en-US"/>
        </a:p>
      </dgm:t>
    </dgm:pt>
    <dgm:pt modelId="{40E9853F-B15C-44D7-9425-22A33BAA4B24}" type="parTrans" cxnId="{4BF98C48-825F-4B97-962B-1722B6C39A84}">
      <dgm:prSet/>
      <dgm:spPr/>
      <dgm:t>
        <a:bodyPr/>
        <a:lstStyle/>
        <a:p>
          <a:endParaRPr lang="en-US"/>
        </a:p>
      </dgm:t>
    </dgm:pt>
    <dgm:pt modelId="{347DA4BF-87F6-46A0-9C15-2C67582B361F}">
      <dgm:prSet custT="1"/>
      <dgm:spPr/>
      <dgm:t>
        <a:bodyPr/>
        <a:lstStyle/>
        <a:p>
          <a:r>
            <a:rPr lang="en-US" sz="2400" dirty="0"/>
            <a:t>three</a:t>
          </a:r>
        </a:p>
      </dgm:t>
    </dgm:pt>
    <dgm:pt modelId="{EB7AF2BC-C1EC-4476-AF7C-01A6F066453C}" type="sibTrans" cxnId="{14D106E7-1CFD-42AA-B5F3-8937D98CA927}">
      <dgm:prSet/>
      <dgm:spPr/>
      <dgm:t>
        <a:bodyPr/>
        <a:lstStyle/>
        <a:p>
          <a:endParaRPr lang="en-US"/>
        </a:p>
      </dgm:t>
    </dgm:pt>
    <dgm:pt modelId="{5B29CAF2-0BBA-4C40-A73A-42E2515633E8}" type="parTrans" cxnId="{14D106E7-1CFD-42AA-B5F3-8937D98CA927}">
      <dgm:prSet/>
      <dgm:spPr/>
      <dgm:t>
        <a:bodyPr/>
        <a:lstStyle/>
        <a:p>
          <a:endParaRPr lang="en-US"/>
        </a:p>
      </dgm:t>
    </dgm:pt>
    <dgm:pt modelId="{80B300B1-972A-4B99-9F64-C2C58C00284F}">
      <dgm:prSet custT="1"/>
      <dgm:spPr/>
      <dgm:t>
        <a:bodyPr/>
        <a:lstStyle/>
        <a:p>
          <a:r>
            <a:rPr lang="en-US" sz="2400" dirty="0"/>
            <a:t>five</a:t>
          </a:r>
        </a:p>
      </dgm:t>
    </dgm:pt>
    <dgm:pt modelId="{4482B1B4-1202-4243-BC14-C409747351F5}" type="parTrans" cxnId="{DC8B35C5-7B07-4957-B85E-06CA5693132E}">
      <dgm:prSet/>
      <dgm:spPr/>
      <dgm:t>
        <a:bodyPr/>
        <a:lstStyle/>
        <a:p>
          <a:endParaRPr lang="en-US"/>
        </a:p>
      </dgm:t>
    </dgm:pt>
    <dgm:pt modelId="{FEE19E9F-111F-48C2-82DB-8C706CE19736}" type="sibTrans" cxnId="{DC8B35C5-7B07-4957-B85E-06CA5693132E}">
      <dgm:prSet/>
      <dgm:spPr/>
      <dgm:t>
        <a:bodyPr/>
        <a:lstStyle/>
        <a:p>
          <a:endParaRPr lang="en-US"/>
        </a:p>
      </dgm:t>
    </dgm:pt>
    <dgm:pt modelId="{41C0AAE0-611E-9540-B5D9-71B11A566FA4}">
      <dgm:prSet custT="1"/>
      <dgm:spPr/>
      <dgm:t>
        <a:bodyPr/>
        <a:lstStyle/>
        <a:p>
          <a:pPr>
            <a:buNone/>
          </a:pPr>
          <a:r>
            <a:rPr lang="en-US" sz="2400" dirty="0"/>
            <a:t>Maximize public benefits</a:t>
          </a:r>
        </a:p>
      </dgm:t>
    </dgm:pt>
    <dgm:pt modelId="{7D392DA0-D7F7-2348-A0C5-E66B239130F2}" type="parTrans" cxnId="{7BC8B8BB-7104-B64E-931C-E3E130C9C8E7}">
      <dgm:prSet/>
      <dgm:spPr/>
    </dgm:pt>
    <dgm:pt modelId="{F81DF432-D420-4941-A447-F17B5CFE523A}" type="sibTrans" cxnId="{7BC8B8BB-7104-B64E-931C-E3E130C9C8E7}">
      <dgm:prSet/>
      <dgm:spPr/>
    </dgm:pt>
    <dgm:pt modelId="{DE55F1BE-7D80-3940-9A5C-78FF1AF6BCD0}">
      <dgm:prSet custT="1"/>
      <dgm:spPr/>
      <dgm:t>
        <a:bodyPr/>
        <a:lstStyle/>
        <a:p>
          <a:pPr>
            <a:buNone/>
          </a:pPr>
          <a:r>
            <a:rPr lang="en-US" sz="2400" dirty="0"/>
            <a:t>Avoid court system</a:t>
          </a:r>
        </a:p>
      </dgm:t>
    </dgm:pt>
    <dgm:pt modelId="{457920B3-059E-A042-BD0D-CC1792E1F4D6}" type="parTrans" cxnId="{64E21568-6C3A-D140-B009-F97E89565337}">
      <dgm:prSet/>
      <dgm:spPr/>
    </dgm:pt>
    <dgm:pt modelId="{CF6B2026-A670-0E44-9B2E-751F64F1237F}" type="sibTrans" cxnId="{64E21568-6C3A-D140-B009-F97E89565337}">
      <dgm:prSet/>
      <dgm:spPr/>
    </dgm:pt>
    <dgm:pt modelId="{8627D98C-F064-49F3-97B6-82E13246B92F}" type="pres">
      <dgm:prSet presAssocID="{C143136C-A300-4B86-858E-781B5E2C9F66}" presName="Name0" presStyleCnt="0">
        <dgm:presLayoutVars>
          <dgm:dir/>
          <dgm:animLvl val="lvl"/>
          <dgm:resizeHandles val="exact"/>
        </dgm:presLayoutVars>
      </dgm:prSet>
      <dgm:spPr/>
    </dgm:pt>
    <dgm:pt modelId="{3DF3A4B1-029A-4C6B-A3A7-7C0B1108EFCF}" type="pres">
      <dgm:prSet presAssocID="{753C8605-0D8B-4DF2-8C07-0A7A730B2C6A}" presName="linNode" presStyleCnt="0"/>
      <dgm:spPr/>
    </dgm:pt>
    <dgm:pt modelId="{09DEDB13-EDB2-4138-8788-39859BC8EA6B}" type="pres">
      <dgm:prSet presAssocID="{753C8605-0D8B-4DF2-8C07-0A7A730B2C6A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A8D3A55C-1046-4079-AFE4-E410E0E3379C}" type="pres">
      <dgm:prSet presAssocID="{753C8605-0D8B-4DF2-8C07-0A7A730B2C6A}" presName="descendantText" presStyleLbl="alignAccFollowNode1" presStyleIdx="0" presStyleCnt="5">
        <dgm:presLayoutVars>
          <dgm:bulletEnabled val="1"/>
        </dgm:presLayoutVars>
      </dgm:prSet>
      <dgm:spPr/>
    </dgm:pt>
    <dgm:pt modelId="{154D3B66-9A8B-474F-BE47-B1C9B81EDB00}" type="pres">
      <dgm:prSet presAssocID="{E3C595DC-3637-45EA-A58E-401C44B94D87}" presName="sp" presStyleCnt="0"/>
      <dgm:spPr/>
    </dgm:pt>
    <dgm:pt modelId="{F6DF91DE-0CEE-41A3-8610-945561597CFC}" type="pres">
      <dgm:prSet presAssocID="{E8F0031E-3400-40FB-9EC8-0ADBD39219F9}" presName="linNode" presStyleCnt="0"/>
      <dgm:spPr/>
    </dgm:pt>
    <dgm:pt modelId="{11114E0D-47DB-4053-A2AC-5C097DEB4B9A}" type="pres">
      <dgm:prSet presAssocID="{E8F0031E-3400-40FB-9EC8-0ADBD39219F9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40A0C1CD-12E9-4C81-B89B-D4EA63785B8C}" type="pres">
      <dgm:prSet presAssocID="{E8F0031E-3400-40FB-9EC8-0ADBD39219F9}" presName="descendantText" presStyleLbl="alignAccFollowNode1" presStyleIdx="1" presStyleCnt="5" custScaleY="112773">
        <dgm:presLayoutVars>
          <dgm:bulletEnabled val="1"/>
        </dgm:presLayoutVars>
      </dgm:prSet>
      <dgm:spPr/>
    </dgm:pt>
    <dgm:pt modelId="{2961165C-0B64-46A0-A50A-407E0ADC4689}" type="pres">
      <dgm:prSet presAssocID="{8666DF9F-6AD4-4529-A7FB-54CAF6F11F2C}" presName="sp" presStyleCnt="0"/>
      <dgm:spPr/>
    </dgm:pt>
    <dgm:pt modelId="{5B3D8681-6DAD-4CAB-9EC1-870BC1AD3F68}" type="pres">
      <dgm:prSet presAssocID="{347DA4BF-87F6-46A0-9C15-2C67582B361F}" presName="linNode" presStyleCnt="0"/>
      <dgm:spPr/>
    </dgm:pt>
    <dgm:pt modelId="{9B9DD179-32BF-4C1D-BCDB-B0FCB7AFB046}" type="pres">
      <dgm:prSet presAssocID="{347DA4BF-87F6-46A0-9C15-2C67582B361F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D049BCB8-0801-433C-A9B4-3554CFA50E17}" type="pres">
      <dgm:prSet presAssocID="{347DA4BF-87F6-46A0-9C15-2C67582B361F}" presName="descendantText" presStyleLbl="alignAccFollowNode1" presStyleIdx="2" presStyleCnt="5">
        <dgm:presLayoutVars>
          <dgm:bulletEnabled val="1"/>
        </dgm:presLayoutVars>
      </dgm:prSet>
      <dgm:spPr/>
    </dgm:pt>
    <dgm:pt modelId="{87A7EACC-74EC-4AC0-A740-7EE27E5CB09D}" type="pres">
      <dgm:prSet presAssocID="{EB7AF2BC-C1EC-4476-AF7C-01A6F066453C}" presName="sp" presStyleCnt="0"/>
      <dgm:spPr/>
    </dgm:pt>
    <dgm:pt modelId="{AB826DAD-78D0-4BFB-A98A-97CC3FFC373D}" type="pres">
      <dgm:prSet presAssocID="{FBA7C9DF-7560-4EB7-A5BF-940F5038DC5D}" presName="linNode" presStyleCnt="0"/>
      <dgm:spPr/>
    </dgm:pt>
    <dgm:pt modelId="{4DFC3258-8A44-4674-8A9B-63B5C485251C}" type="pres">
      <dgm:prSet presAssocID="{FBA7C9DF-7560-4EB7-A5BF-940F5038DC5D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268A9B35-4864-804B-A667-08F0952D5BA0}" type="pres">
      <dgm:prSet presAssocID="{FBA7C9DF-7560-4EB7-A5BF-940F5038DC5D}" presName="descendantText" presStyleLbl="alignAccFollowNode1" presStyleIdx="3" presStyleCnt="5">
        <dgm:presLayoutVars>
          <dgm:bulletEnabled val="1"/>
        </dgm:presLayoutVars>
      </dgm:prSet>
      <dgm:spPr/>
    </dgm:pt>
    <dgm:pt modelId="{D232DA10-69D2-49C7-8297-76762FEEB102}" type="pres">
      <dgm:prSet presAssocID="{BE0F0FDD-EBD5-48C8-B4C8-B731F41A9CDA}" presName="sp" presStyleCnt="0"/>
      <dgm:spPr/>
    </dgm:pt>
    <dgm:pt modelId="{7A7F47C1-C2A5-4886-9CE6-5951AD8BD542}" type="pres">
      <dgm:prSet presAssocID="{80B300B1-972A-4B99-9F64-C2C58C00284F}" presName="linNode" presStyleCnt="0"/>
      <dgm:spPr/>
    </dgm:pt>
    <dgm:pt modelId="{FAE2EEEF-B8A1-416C-8950-079954BAF6CE}" type="pres">
      <dgm:prSet presAssocID="{80B300B1-972A-4B99-9F64-C2C58C00284F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C1430213-213F-9049-9DF6-6DB2AF1736DC}" type="pres">
      <dgm:prSet presAssocID="{80B300B1-972A-4B99-9F64-C2C58C00284F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1ECFA002-E282-4CEF-87D2-0FA58DE041A4}" type="presOf" srcId="{F98FAB2F-1E12-4077-A50B-E71003D05778}" destId="{A8D3A55C-1046-4079-AFE4-E410E0E3379C}" srcOrd="0" destOrd="0" presId="urn:microsoft.com/office/officeart/2005/8/layout/vList5"/>
    <dgm:cxn modelId="{F8B13D1E-8DE5-47B9-A653-427B3FF848A7}" srcId="{E8F0031E-3400-40FB-9EC8-0ADBD39219F9}" destId="{BB916391-00F8-4D70-8DE4-F0BC1316E327}" srcOrd="0" destOrd="0" parTransId="{5609EEF7-849E-45DC-8468-0D94F3C2FF18}" sibTransId="{6026D42B-3DA3-4D51-BA87-9F13A5DE511B}"/>
    <dgm:cxn modelId="{BE3E943C-B3C0-4273-8D12-E42C266E195D}" type="presOf" srcId="{80B300B1-972A-4B99-9F64-C2C58C00284F}" destId="{FAE2EEEF-B8A1-416C-8950-079954BAF6CE}" srcOrd="0" destOrd="0" presId="urn:microsoft.com/office/officeart/2005/8/layout/vList5"/>
    <dgm:cxn modelId="{66FD053E-3981-447E-91C8-DEEB4D8A9E02}" srcId="{753C8605-0D8B-4DF2-8C07-0A7A730B2C6A}" destId="{F98FAB2F-1E12-4077-A50B-E71003D05778}" srcOrd="0" destOrd="0" parTransId="{A9392324-2D7A-49B9-A97A-7CE84E52C116}" sibTransId="{7D640DA1-C8EE-49A7-BB2C-4409C336D97D}"/>
    <dgm:cxn modelId="{9D66E75B-D3EB-4CFF-88D5-35CC08E1FBE8}" type="presOf" srcId="{BB916391-00F8-4D70-8DE4-F0BC1316E327}" destId="{40A0C1CD-12E9-4C81-B89B-D4EA63785B8C}" srcOrd="0" destOrd="0" presId="urn:microsoft.com/office/officeart/2005/8/layout/vList5"/>
    <dgm:cxn modelId="{C3C74843-E4AE-4C28-AFD6-346B10258CAA}" type="presOf" srcId="{C143136C-A300-4B86-858E-781B5E2C9F66}" destId="{8627D98C-F064-49F3-97B6-82E13246B92F}" srcOrd="0" destOrd="0" presId="urn:microsoft.com/office/officeart/2005/8/layout/vList5"/>
    <dgm:cxn modelId="{64E21568-6C3A-D140-B009-F97E89565337}" srcId="{80B300B1-972A-4B99-9F64-C2C58C00284F}" destId="{DE55F1BE-7D80-3940-9A5C-78FF1AF6BCD0}" srcOrd="0" destOrd="0" parTransId="{457920B3-059E-A042-BD0D-CC1792E1F4D6}" sibTransId="{CF6B2026-A670-0E44-9B2E-751F64F1237F}"/>
    <dgm:cxn modelId="{4BF98C48-825F-4B97-962B-1722B6C39A84}" srcId="{C143136C-A300-4B86-858E-781B5E2C9F66}" destId="{FBA7C9DF-7560-4EB7-A5BF-940F5038DC5D}" srcOrd="3" destOrd="0" parTransId="{40E9853F-B15C-44D7-9425-22A33BAA4B24}" sibTransId="{BE0F0FDD-EBD5-48C8-B4C8-B731F41A9CDA}"/>
    <dgm:cxn modelId="{C67D994D-B3A7-4FD1-8C7D-F4D4A004021C}" type="presOf" srcId="{E8F0031E-3400-40FB-9EC8-0ADBD39219F9}" destId="{11114E0D-47DB-4053-A2AC-5C097DEB4B9A}" srcOrd="0" destOrd="0" presId="urn:microsoft.com/office/officeart/2005/8/layout/vList5"/>
    <dgm:cxn modelId="{C2C22552-861C-41EA-B420-5CEBE901CA20}" srcId="{C143136C-A300-4B86-858E-781B5E2C9F66}" destId="{753C8605-0D8B-4DF2-8C07-0A7A730B2C6A}" srcOrd="0" destOrd="0" parTransId="{AD049E41-8A2E-42EB-8A88-D8107E466894}" sibTransId="{E3C595DC-3637-45EA-A58E-401C44B94D87}"/>
    <dgm:cxn modelId="{11066990-E9E9-4E02-9421-354600351996}" type="presOf" srcId="{C259AE66-8DC0-4299-B425-C5E89614419E}" destId="{D049BCB8-0801-433C-A9B4-3554CFA50E17}" srcOrd="0" destOrd="0" presId="urn:microsoft.com/office/officeart/2005/8/layout/vList5"/>
    <dgm:cxn modelId="{BE37CE9A-4EBF-8B44-B856-0D7A0D5860BF}" type="presOf" srcId="{41C0AAE0-611E-9540-B5D9-71B11A566FA4}" destId="{268A9B35-4864-804B-A667-08F0952D5BA0}" srcOrd="0" destOrd="0" presId="urn:microsoft.com/office/officeart/2005/8/layout/vList5"/>
    <dgm:cxn modelId="{7BC8B8BB-7104-B64E-931C-E3E130C9C8E7}" srcId="{FBA7C9DF-7560-4EB7-A5BF-940F5038DC5D}" destId="{41C0AAE0-611E-9540-B5D9-71B11A566FA4}" srcOrd="0" destOrd="0" parTransId="{7D392DA0-D7F7-2348-A0C5-E66B239130F2}" sibTransId="{F81DF432-D420-4941-A447-F17B5CFE523A}"/>
    <dgm:cxn modelId="{CC4E4EC4-E0A3-4E75-BBB9-7512E941CB78}" type="presOf" srcId="{753C8605-0D8B-4DF2-8C07-0A7A730B2C6A}" destId="{09DEDB13-EDB2-4138-8788-39859BC8EA6B}" srcOrd="0" destOrd="0" presId="urn:microsoft.com/office/officeart/2005/8/layout/vList5"/>
    <dgm:cxn modelId="{DC8B35C5-7B07-4957-B85E-06CA5693132E}" srcId="{C143136C-A300-4B86-858E-781B5E2C9F66}" destId="{80B300B1-972A-4B99-9F64-C2C58C00284F}" srcOrd="4" destOrd="0" parTransId="{4482B1B4-1202-4243-BC14-C409747351F5}" sibTransId="{FEE19E9F-111F-48C2-82DB-8C706CE19736}"/>
    <dgm:cxn modelId="{C0B1B1CB-E267-4C20-BAA5-168BE2D83851}" type="presOf" srcId="{FBA7C9DF-7560-4EB7-A5BF-940F5038DC5D}" destId="{4DFC3258-8A44-4674-8A9B-63B5C485251C}" srcOrd="0" destOrd="0" presId="urn:microsoft.com/office/officeart/2005/8/layout/vList5"/>
    <dgm:cxn modelId="{8BAE61D3-ABAE-2D4E-9D1B-25C2C1C4B3AA}" type="presOf" srcId="{DE55F1BE-7D80-3940-9A5C-78FF1AF6BCD0}" destId="{C1430213-213F-9049-9DF6-6DB2AF1736DC}" srcOrd="0" destOrd="0" presId="urn:microsoft.com/office/officeart/2005/8/layout/vList5"/>
    <dgm:cxn modelId="{A31A4FE1-D8D6-4D2E-AF77-FEB14B3F01A7}" srcId="{C143136C-A300-4B86-858E-781B5E2C9F66}" destId="{E8F0031E-3400-40FB-9EC8-0ADBD39219F9}" srcOrd="1" destOrd="0" parTransId="{98671A90-B75B-42F6-AAE9-4DCED3825D00}" sibTransId="{8666DF9F-6AD4-4529-A7FB-54CAF6F11F2C}"/>
    <dgm:cxn modelId="{14D106E7-1CFD-42AA-B5F3-8937D98CA927}" srcId="{C143136C-A300-4B86-858E-781B5E2C9F66}" destId="{347DA4BF-87F6-46A0-9C15-2C67582B361F}" srcOrd="2" destOrd="0" parTransId="{5B29CAF2-0BBA-4C40-A73A-42E2515633E8}" sibTransId="{EB7AF2BC-C1EC-4476-AF7C-01A6F066453C}"/>
    <dgm:cxn modelId="{4B07FBE9-2D79-40E4-869C-762A92F89247}" type="presOf" srcId="{347DA4BF-87F6-46A0-9C15-2C67582B361F}" destId="{9B9DD179-32BF-4C1D-BCDB-B0FCB7AFB046}" srcOrd="0" destOrd="0" presId="urn:microsoft.com/office/officeart/2005/8/layout/vList5"/>
    <dgm:cxn modelId="{15F626FF-E3D0-4E8C-9261-0390AE10AA71}" srcId="{347DA4BF-87F6-46A0-9C15-2C67582B361F}" destId="{C259AE66-8DC0-4299-B425-C5E89614419E}" srcOrd="0" destOrd="0" parTransId="{36F98F67-5346-4958-A542-66A29A7F87F4}" sibTransId="{48A02FDE-A53D-4467-8B38-93C71BA05028}"/>
    <dgm:cxn modelId="{66BDAF8E-4BF4-4988-9517-873F2AC41FB1}" type="presParOf" srcId="{8627D98C-F064-49F3-97B6-82E13246B92F}" destId="{3DF3A4B1-029A-4C6B-A3A7-7C0B1108EFCF}" srcOrd="0" destOrd="0" presId="urn:microsoft.com/office/officeart/2005/8/layout/vList5"/>
    <dgm:cxn modelId="{2EE1D02C-D83E-47F8-81DC-97A1D3C2C17F}" type="presParOf" srcId="{3DF3A4B1-029A-4C6B-A3A7-7C0B1108EFCF}" destId="{09DEDB13-EDB2-4138-8788-39859BC8EA6B}" srcOrd="0" destOrd="0" presId="urn:microsoft.com/office/officeart/2005/8/layout/vList5"/>
    <dgm:cxn modelId="{A66A8DB5-8109-48A4-8F38-3EEE98E0BC99}" type="presParOf" srcId="{3DF3A4B1-029A-4C6B-A3A7-7C0B1108EFCF}" destId="{A8D3A55C-1046-4079-AFE4-E410E0E3379C}" srcOrd="1" destOrd="0" presId="urn:microsoft.com/office/officeart/2005/8/layout/vList5"/>
    <dgm:cxn modelId="{232E15BE-B11E-44E9-871B-4CD0B6E8F68F}" type="presParOf" srcId="{8627D98C-F064-49F3-97B6-82E13246B92F}" destId="{154D3B66-9A8B-474F-BE47-B1C9B81EDB00}" srcOrd="1" destOrd="0" presId="urn:microsoft.com/office/officeart/2005/8/layout/vList5"/>
    <dgm:cxn modelId="{7377EF81-C87E-4F14-98ED-9C05E1F86262}" type="presParOf" srcId="{8627D98C-F064-49F3-97B6-82E13246B92F}" destId="{F6DF91DE-0CEE-41A3-8610-945561597CFC}" srcOrd="2" destOrd="0" presId="urn:microsoft.com/office/officeart/2005/8/layout/vList5"/>
    <dgm:cxn modelId="{CD206F89-54F7-4511-BA8B-445B5B2BC3B8}" type="presParOf" srcId="{F6DF91DE-0CEE-41A3-8610-945561597CFC}" destId="{11114E0D-47DB-4053-A2AC-5C097DEB4B9A}" srcOrd="0" destOrd="0" presId="urn:microsoft.com/office/officeart/2005/8/layout/vList5"/>
    <dgm:cxn modelId="{B9AB41C9-8BD1-4321-8312-F70AEF099C14}" type="presParOf" srcId="{F6DF91DE-0CEE-41A3-8610-945561597CFC}" destId="{40A0C1CD-12E9-4C81-B89B-D4EA63785B8C}" srcOrd="1" destOrd="0" presId="urn:microsoft.com/office/officeart/2005/8/layout/vList5"/>
    <dgm:cxn modelId="{F0593411-C1C3-440E-A459-0D6F90D6271D}" type="presParOf" srcId="{8627D98C-F064-49F3-97B6-82E13246B92F}" destId="{2961165C-0B64-46A0-A50A-407E0ADC4689}" srcOrd="3" destOrd="0" presId="urn:microsoft.com/office/officeart/2005/8/layout/vList5"/>
    <dgm:cxn modelId="{81C9ADC9-CF7D-4F11-BB23-62E9FD64FA5F}" type="presParOf" srcId="{8627D98C-F064-49F3-97B6-82E13246B92F}" destId="{5B3D8681-6DAD-4CAB-9EC1-870BC1AD3F68}" srcOrd="4" destOrd="0" presId="urn:microsoft.com/office/officeart/2005/8/layout/vList5"/>
    <dgm:cxn modelId="{2C02E7F4-A6BF-4EB7-A94D-95695930C6AF}" type="presParOf" srcId="{5B3D8681-6DAD-4CAB-9EC1-870BC1AD3F68}" destId="{9B9DD179-32BF-4C1D-BCDB-B0FCB7AFB046}" srcOrd="0" destOrd="0" presId="urn:microsoft.com/office/officeart/2005/8/layout/vList5"/>
    <dgm:cxn modelId="{4CDE0632-B0AC-453F-BB57-A52EA875FC53}" type="presParOf" srcId="{5B3D8681-6DAD-4CAB-9EC1-870BC1AD3F68}" destId="{D049BCB8-0801-433C-A9B4-3554CFA50E17}" srcOrd="1" destOrd="0" presId="urn:microsoft.com/office/officeart/2005/8/layout/vList5"/>
    <dgm:cxn modelId="{A7D05FB9-AD3D-42E8-A4A1-20421022C618}" type="presParOf" srcId="{8627D98C-F064-49F3-97B6-82E13246B92F}" destId="{87A7EACC-74EC-4AC0-A740-7EE27E5CB09D}" srcOrd="5" destOrd="0" presId="urn:microsoft.com/office/officeart/2005/8/layout/vList5"/>
    <dgm:cxn modelId="{4849C3E7-B9A9-4D09-B257-584822988713}" type="presParOf" srcId="{8627D98C-F064-49F3-97B6-82E13246B92F}" destId="{AB826DAD-78D0-4BFB-A98A-97CC3FFC373D}" srcOrd="6" destOrd="0" presId="urn:microsoft.com/office/officeart/2005/8/layout/vList5"/>
    <dgm:cxn modelId="{A8554335-F9FD-4A7C-806A-A5252484BFE5}" type="presParOf" srcId="{AB826DAD-78D0-4BFB-A98A-97CC3FFC373D}" destId="{4DFC3258-8A44-4674-8A9B-63B5C485251C}" srcOrd="0" destOrd="0" presId="urn:microsoft.com/office/officeart/2005/8/layout/vList5"/>
    <dgm:cxn modelId="{8AA1D578-8490-4D49-9790-548CBF94BE6A}" type="presParOf" srcId="{AB826DAD-78D0-4BFB-A98A-97CC3FFC373D}" destId="{268A9B35-4864-804B-A667-08F0952D5BA0}" srcOrd="1" destOrd="0" presId="urn:microsoft.com/office/officeart/2005/8/layout/vList5"/>
    <dgm:cxn modelId="{7CB141B3-A6B5-4608-A4EA-596D1098ED12}" type="presParOf" srcId="{8627D98C-F064-49F3-97B6-82E13246B92F}" destId="{D232DA10-69D2-49C7-8297-76762FEEB102}" srcOrd="7" destOrd="0" presId="urn:microsoft.com/office/officeart/2005/8/layout/vList5"/>
    <dgm:cxn modelId="{23B7BDCD-57C1-4E44-8327-E093810FA6B7}" type="presParOf" srcId="{8627D98C-F064-49F3-97B6-82E13246B92F}" destId="{7A7F47C1-C2A5-4886-9CE6-5951AD8BD542}" srcOrd="8" destOrd="0" presId="urn:microsoft.com/office/officeart/2005/8/layout/vList5"/>
    <dgm:cxn modelId="{6CEE15AB-60D2-4938-A8B6-64EA94DA8005}" type="presParOf" srcId="{7A7F47C1-C2A5-4886-9CE6-5951AD8BD542}" destId="{FAE2EEEF-B8A1-416C-8950-079954BAF6CE}" srcOrd="0" destOrd="0" presId="urn:microsoft.com/office/officeart/2005/8/layout/vList5"/>
    <dgm:cxn modelId="{9667CDB7-A31C-7641-9562-C21CE3570442}" type="presParOf" srcId="{7A7F47C1-C2A5-4886-9CE6-5951AD8BD542}" destId="{C1430213-213F-9049-9DF6-6DB2AF1736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7FB942-7B89-44C1-9FDD-52FB8C3EE9B2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ACB281EA-6A8A-4C80-9BA8-041ACE26FC0C}">
      <dgm:prSet phldrT="[Text]" custT="1"/>
      <dgm:spPr/>
      <dgm:t>
        <a:bodyPr/>
        <a:lstStyle/>
        <a:p>
          <a:pPr marL="0" algn="ctr"/>
          <a:r>
            <a:rPr lang="en-US" sz="2200" b="1" dirty="0">
              <a:solidFill>
                <a:schemeClr val="tx1">
                  <a:lumMod val="85000"/>
                  <a:lumOff val="15000"/>
                </a:schemeClr>
              </a:solidFill>
            </a:rPr>
            <a:t>Supplemental </a:t>
          </a:r>
        </a:p>
        <a:p>
          <a:pPr marL="0" algn="ctr"/>
          <a:r>
            <a:rPr lang="en-US" sz="2200" b="1" dirty="0">
              <a:solidFill>
                <a:schemeClr val="tx1">
                  <a:lumMod val="85000"/>
                  <a:lumOff val="15000"/>
                </a:schemeClr>
              </a:solidFill>
            </a:rPr>
            <a:t>Security Income (SSI) </a:t>
          </a:r>
        </a:p>
        <a:p>
          <a:pPr marL="228600" indent="0" algn="l"/>
          <a:r>
            <a:rPr lang="en-US" sz="2000" b="1" i="0" dirty="0">
              <a:solidFill>
                <a:schemeClr val="accent1">
                  <a:lumMod val="50000"/>
                </a:schemeClr>
              </a:solidFill>
            </a:rPr>
            <a:t>Resource Limit: </a:t>
          </a:r>
          <a:r>
            <a:rPr lang="en-US" sz="2000" i="0" dirty="0">
              <a:solidFill>
                <a:schemeClr val="tx1">
                  <a:lumMod val="85000"/>
                  <a:lumOff val="15000"/>
                </a:schemeClr>
              </a:solidFill>
            </a:rPr>
            <a:t>$2000</a:t>
          </a:r>
        </a:p>
        <a:p>
          <a:pPr marL="228600" indent="0" algn="l"/>
          <a:r>
            <a:rPr lang="en-US" sz="2000" b="1" i="0" dirty="0">
              <a:solidFill>
                <a:schemeClr val="accent3"/>
              </a:solidFill>
            </a:rPr>
            <a:t>Income limit: </a:t>
          </a:r>
          <a:r>
            <a:rPr lang="en-US" sz="2000" i="0" dirty="0">
              <a:solidFill>
                <a:schemeClr val="tx1">
                  <a:lumMod val="85000"/>
                  <a:lumOff val="15000"/>
                </a:schemeClr>
              </a:solidFill>
            </a:rPr>
            <a:t>$1,183/</a:t>
          </a:r>
          <a:r>
            <a:rPr lang="en-US" sz="2000" i="0" dirty="0" err="1">
              <a:solidFill>
                <a:schemeClr val="tx1">
                  <a:lumMod val="85000"/>
                  <a:lumOff val="15000"/>
                </a:schemeClr>
              </a:solidFill>
            </a:rPr>
            <a:t>mo</a:t>
          </a:r>
          <a:endParaRPr lang="en-US" sz="2000" i="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marL="228600" indent="0" algn="l"/>
          <a:r>
            <a:rPr lang="en-US" sz="1800" i="1" dirty="0">
              <a:solidFill>
                <a:schemeClr val="tx1">
                  <a:lumMod val="85000"/>
                  <a:lumOff val="15000"/>
                </a:schemeClr>
              </a:solidFill>
            </a:rPr>
            <a:t>Earned </a:t>
          </a:r>
          <a:r>
            <a:rPr lang="en-US" sz="1800" i="0" dirty="0">
              <a:solidFill>
                <a:schemeClr val="tx1">
                  <a:lumMod val="85000"/>
                  <a:lumOff val="15000"/>
                </a:schemeClr>
              </a:solidFill>
            </a:rPr>
            <a:t>income decreases SSI 50</a:t>
          </a:r>
          <a:r>
            <a:rPr lang="en-US" sz="1800" b="0" i="0" dirty="0">
              <a:solidFill>
                <a:schemeClr val="tx1">
                  <a:lumMod val="85000"/>
                  <a:lumOff val="15000"/>
                </a:schemeClr>
              </a:solidFill>
            </a:rPr>
            <a:t>¢</a:t>
          </a:r>
          <a:r>
            <a:rPr lang="en-US" sz="1800" i="0" dirty="0">
              <a:solidFill>
                <a:schemeClr val="tx1">
                  <a:lumMod val="85000"/>
                  <a:lumOff val="15000"/>
                </a:schemeClr>
              </a:solidFill>
            </a:rPr>
            <a:t>/every $1 of income; </a:t>
          </a:r>
          <a:r>
            <a:rPr lang="en-US" sz="1800" i="1" dirty="0">
              <a:solidFill>
                <a:schemeClr val="tx1">
                  <a:lumMod val="85000"/>
                  <a:lumOff val="15000"/>
                </a:schemeClr>
              </a:solidFill>
            </a:rPr>
            <a:t>unearned</a:t>
          </a:r>
          <a:r>
            <a:rPr lang="en-US" sz="1800" i="0" dirty="0">
              <a:solidFill>
                <a:schemeClr val="tx1">
                  <a:lumMod val="85000"/>
                  <a:lumOff val="15000"/>
                </a:schemeClr>
              </a:solidFill>
            </a:rPr>
            <a:t> income decreases SSI $1/every $1 of income</a:t>
          </a:r>
          <a:endParaRPr lang="en-US" sz="1800" i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BF7D3435-DAED-4085-B36C-18EDC35B8D8E}" type="parTrans" cxnId="{80B8EA13-11E7-4853-84F9-CD9EA3FBEA65}">
      <dgm:prSet/>
      <dgm:spPr/>
      <dgm:t>
        <a:bodyPr/>
        <a:lstStyle/>
        <a:p>
          <a:endParaRPr lang="en-US"/>
        </a:p>
      </dgm:t>
    </dgm:pt>
    <dgm:pt modelId="{6603850D-6E95-4DD0-B488-9B77F1D768E5}" type="sibTrans" cxnId="{80B8EA13-11E7-4853-84F9-CD9EA3FBEA65}">
      <dgm:prSet/>
      <dgm:spPr>
        <a:solidFill>
          <a:schemeClr val="accent2">
            <a:alpha val="50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dgm:spPr>
      <dgm:t>
        <a:bodyPr/>
        <a:lstStyle/>
        <a:p>
          <a:endParaRPr lang="en-US"/>
        </a:p>
      </dgm:t>
    </dgm:pt>
    <dgm:pt modelId="{0162A685-A0EE-459D-8DD7-156E5D2C0BFC}">
      <dgm:prSet phldrT="[Text]" custT="1"/>
      <dgm:spPr/>
      <dgm:t>
        <a:bodyPr/>
        <a:lstStyle/>
        <a:p>
          <a:pPr algn="ctr"/>
          <a:r>
            <a:rPr lang="en-US" sz="2200" b="1" dirty="0">
              <a:solidFill>
                <a:schemeClr val="tx1">
                  <a:lumMod val="85000"/>
                  <a:lumOff val="15000"/>
                </a:schemeClr>
              </a:solidFill>
            </a:rPr>
            <a:t>Medi-Cal </a:t>
          </a:r>
        </a:p>
        <a:p>
          <a:pPr algn="ctr"/>
          <a:r>
            <a:rPr lang="en-US" sz="2200" b="1" dirty="0">
              <a:solidFill>
                <a:schemeClr val="tx1">
                  <a:lumMod val="85000"/>
                  <a:lumOff val="15000"/>
                </a:schemeClr>
              </a:solidFill>
            </a:rPr>
            <a:t>(Medicaid)</a:t>
          </a:r>
        </a:p>
        <a:p>
          <a:pPr algn="l"/>
          <a:r>
            <a:rPr lang="en-US" sz="2000" b="1" dirty="0">
              <a:solidFill>
                <a:schemeClr val="accent3">
                  <a:lumMod val="75000"/>
                </a:schemeClr>
              </a:solidFill>
            </a:rPr>
            <a:t>Resource Limit: </a:t>
          </a: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</a:rPr>
            <a:t>None (as of 2024)</a:t>
          </a:r>
        </a:p>
        <a:p>
          <a:pPr algn="l"/>
          <a:r>
            <a:rPr lang="en-US" sz="2000" b="1" dirty="0">
              <a:solidFill>
                <a:schemeClr val="accent3"/>
              </a:solidFill>
            </a:rPr>
            <a:t>Income Limit: </a:t>
          </a: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</a:rPr>
            <a:t>approx. $1,732/</a:t>
          </a:r>
          <a:r>
            <a:rPr lang="en-US" sz="2000" dirty="0" err="1">
              <a:solidFill>
                <a:schemeClr val="tx1">
                  <a:lumMod val="85000"/>
                  <a:lumOff val="15000"/>
                </a:schemeClr>
              </a:solidFill>
            </a:rPr>
            <a:t>mo</a:t>
          </a:r>
          <a:endParaRPr lang="en-US" sz="20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algn="l"/>
          <a:endParaRPr lang="en-US" sz="18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algn="l"/>
          <a:r>
            <a:rPr lang="en-US" sz="1800" dirty="0">
              <a:solidFill>
                <a:schemeClr val="tx1">
                  <a:lumMod val="85000"/>
                  <a:lumOff val="15000"/>
                </a:schemeClr>
              </a:solidFill>
            </a:rPr>
            <a:t>Includes </a:t>
          </a:r>
          <a:r>
            <a:rPr lang="en-US" sz="1800" i="1" dirty="0">
              <a:solidFill>
                <a:schemeClr val="tx1">
                  <a:lumMod val="85000"/>
                  <a:lumOff val="15000"/>
                </a:schemeClr>
              </a:solidFill>
            </a:rPr>
            <a:t>earned</a:t>
          </a:r>
          <a:r>
            <a:rPr lang="en-US" sz="1800" dirty="0">
              <a:solidFill>
                <a:schemeClr val="tx1">
                  <a:lumMod val="85000"/>
                  <a:lumOff val="15000"/>
                </a:schemeClr>
              </a:solidFill>
            </a:rPr>
            <a:t> and </a:t>
          </a:r>
          <a:r>
            <a:rPr lang="en-US" sz="1800" i="1" dirty="0">
              <a:solidFill>
                <a:schemeClr val="tx1">
                  <a:lumMod val="85000"/>
                  <a:lumOff val="15000"/>
                </a:schemeClr>
              </a:solidFill>
            </a:rPr>
            <a:t>unearned</a:t>
          </a:r>
          <a:r>
            <a:rPr lang="en-US" sz="1800" dirty="0">
              <a:solidFill>
                <a:schemeClr val="tx1">
                  <a:lumMod val="85000"/>
                  <a:lumOff val="15000"/>
                </a:schemeClr>
              </a:solidFill>
            </a:rPr>
            <a:t> income</a:t>
          </a:r>
        </a:p>
      </dgm:t>
    </dgm:pt>
    <dgm:pt modelId="{12B148AC-BB3D-48F9-897C-337D991FDAD4}" type="parTrans" cxnId="{1A9C8909-7ED1-4DCD-9BD4-AD86FEA20A21}">
      <dgm:prSet/>
      <dgm:spPr/>
      <dgm:t>
        <a:bodyPr/>
        <a:lstStyle/>
        <a:p>
          <a:endParaRPr lang="en-US"/>
        </a:p>
      </dgm:t>
    </dgm:pt>
    <dgm:pt modelId="{8841177A-25EA-4ABE-A3A9-93EA6FA2AA2C}" type="sibTrans" cxnId="{1A9C8909-7ED1-4DCD-9BD4-AD86FEA20A21}">
      <dgm:prSet/>
      <dgm:spPr/>
      <dgm:t>
        <a:bodyPr/>
        <a:lstStyle/>
        <a:p>
          <a:endParaRPr lang="en-US"/>
        </a:p>
      </dgm:t>
    </dgm:pt>
    <dgm:pt modelId="{84C263C6-220B-48F1-A346-9F52D61555E9}" type="pres">
      <dgm:prSet presAssocID="{5C7FB942-7B89-44C1-9FDD-52FB8C3EE9B2}" presName="Name0" presStyleCnt="0">
        <dgm:presLayoutVars>
          <dgm:dir/>
          <dgm:resizeHandles val="exact"/>
        </dgm:presLayoutVars>
      </dgm:prSet>
      <dgm:spPr/>
    </dgm:pt>
    <dgm:pt modelId="{60EE0931-8364-44E2-A2F7-E80B45267958}" type="pres">
      <dgm:prSet presAssocID="{ACB281EA-6A8A-4C80-9BA8-041ACE26FC0C}" presName="node" presStyleLbl="node1" presStyleIdx="0" presStyleCnt="2" custLinFactNeighborX="18371" custLinFactNeighborY="-7107">
        <dgm:presLayoutVars>
          <dgm:bulletEnabled val="1"/>
        </dgm:presLayoutVars>
      </dgm:prSet>
      <dgm:spPr/>
    </dgm:pt>
    <dgm:pt modelId="{D5A19F6B-7CDC-42AD-900A-6CE592B3ED12}" type="pres">
      <dgm:prSet presAssocID="{6603850D-6E95-4DD0-B488-9B77F1D768E5}" presName="sibTrans" presStyleLbl="sibTrans2D1" presStyleIdx="0" presStyleCnt="1" custAng="0" custScaleY="57903" custLinFactNeighborX="7827" custLinFactNeighborY="-2387"/>
      <dgm:spPr/>
    </dgm:pt>
    <dgm:pt modelId="{EDF3026A-E57A-4312-8EB0-72649E065271}" type="pres">
      <dgm:prSet presAssocID="{6603850D-6E95-4DD0-B488-9B77F1D768E5}" presName="connectorText" presStyleLbl="sibTrans2D1" presStyleIdx="0" presStyleCnt="1"/>
      <dgm:spPr/>
    </dgm:pt>
    <dgm:pt modelId="{FB2B92EE-45D9-4529-A920-D27E08514096}" type="pres">
      <dgm:prSet presAssocID="{0162A685-A0EE-459D-8DD7-156E5D2C0BFC}" presName="node" presStyleLbl="node1" presStyleIdx="1" presStyleCnt="2" custLinFactNeighborX="-1336" custLinFactNeighborY="1945">
        <dgm:presLayoutVars>
          <dgm:bulletEnabled val="1"/>
        </dgm:presLayoutVars>
      </dgm:prSet>
      <dgm:spPr/>
    </dgm:pt>
  </dgm:ptLst>
  <dgm:cxnLst>
    <dgm:cxn modelId="{1A9C8909-7ED1-4DCD-9BD4-AD86FEA20A21}" srcId="{5C7FB942-7B89-44C1-9FDD-52FB8C3EE9B2}" destId="{0162A685-A0EE-459D-8DD7-156E5D2C0BFC}" srcOrd="1" destOrd="0" parTransId="{12B148AC-BB3D-48F9-897C-337D991FDAD4}" sibTransId="{8841177A-25EA-4ABE-A3A9-93EA6FA2AA2C}"/>
    <dgm:cxn modelId="{80B8EA13-11E7-4853-84F9-CD9EA3FBEA65}" srcId="{5C7FB942-7B89-44C1-9FDD-52FB8C3EE9B2}" destId="{ACB281EA-6A8A-4C80-9BA8-041ACE26FC0C}" srcOrd="0" destOrd="0" parTransId="{BF7D3435-DAED-4085-B36C-18EDC35B8D8E}" sibTransId="{6603850D-6E95-4DD0-B488-9B77F1D768E5}"/>
    <dgm:cxn modelId="{48F4831B-ECD3-4F71-9E66-A73634AAA633}" type="presOf" srcId="{6603850D-6E95-4DD0-B488-9B77F1D768E5}" destId="{EDF3026A-E57A-4312-8EB0-72649E065271}" srcOrd="1" destOrd="0" presId="urn:microsoft.com/office/officeart/2005/8/layout/process1"/>
    <dgm:cxn modelId="{0B08C154-CF51-4B24-9F3A-FDEAE6E864AC}" type="presOf" srcId="{ACB281EA-6A8A-4C80-9BA8-041ACE26FC0C}" destId="{60EE0931-8364-44E2-A2F7-E80B45267958}" srcOrd="0" destOrd="0" presId="urn:microsoft.com/office/officeart/2005/8/layout/process1"/>
    <dgm:cxn modelId="{85C10F99-FA28-496E-A769-E4DB8FB2B201}" type="presOf" srcId="{0162A685-A0EE-459D-8DD7-156E5D2C0BFC}" destId="{FB2B92EE-45D9-4529-A920-D27E08514096}" srcOrd="0" destOrd="0" presId="urn:microsoft.com/office/officeart/2005/8/layout/process1"/>
    <dgm:cxn modelId="{5B034AB8-07A3-4A0F-A09B-D4CEA9ACCD94}" type="presOf" srcId="{6603850D-6E95-4DD0-B488-9B77F1D768E5}" destId="{D5A19F6B-7CDC-42AD-900A-6CE592B3ED12}" srcOrd="0" destOrd="0" presId="urn:microsoft.com/office/officeart/2005/8/layout/process1"/>
    <dgm:cxn modelId="{82F8F3C5-3730-47AF-B83B-0BDED9921717}" type="presOf" srcId="{5C7FB942-7B89-44C1-9FDD-52FB8C3EE9B2}" destId="{84C263C6-220B-48F1-A346-9F52D61555E9}" srcOrd="0" destOrd="0" presId="urn:microsoft.com/office/officeart/2005/8/layout/process1"/>
    <dgm:cxn modelId="{A93A822C-5E2E-44FE-8951-E48F6F070C3D}" type="presParOf" srcId="{84C263C6-220B-48F1-A346-9F52D61555E9}" destId="{60EE0931-8364-44E2-A2F7-E80B45267958}" srcOrd="0" destOrd="0" presId="urn:microsoft.com/office/officeart/2005/8/layout/process1"/>
    <dgm:cxn modelId="{192E2DA0-BEDE-4345-8C27-6DC0CC72FF57}" type="presParOf" srcId="{84C263C6-220B-48F1-A346-9F52D61555E9}" destId="{D5A19F6B-7CDC-42AD-900A-6CE592B3ED12}" srcOrd="1" destOrd="0" presId="urn:microsoft.com/office/officeart/2005/8/layout/process1"/>
    <dgm:cxn modelId="{8F93A08B-8D56-4508-BA3E-129F63BA2351}" type="presParOf" srcId="{D5A19F6B-7CDC-42AD-900A-6CE592B3ED12}" destId="{EDF3026A-E57A-4312-8EB0-72649E065271}" srcOrd="0" destOrd="0" presId="urn:microsoft.com/office/officeart/2005/8/layout/process1"/>
    <dgm:cxn modelId="{CC897FE4-8449-4898-ACC5-46EFA4AD67D0}" type="presParOf" srcId="{84C263C6-220B-48F1-A346-9F52D61555E9}" destId="{FB2B92EE-45D9-4529-A920-D27E0851409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F784C7-A6C8-4550-A674-7F73734D8B2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9D12A65-4482-470C-82FF-DD7D31F79707}">
      <dgm:prSet custT="1"/>
      <dgm:spPr/>
      <dgm:t>
        <a:bodyPr/>
        <a:lstStyle/>
        <a:p>
          <a:r>
            <a:rPr lang="en-US" sz="2400" dirty="0"/>
            <a:t>You must have a “qualifying disability,” </a:t>
          </a:r>
          <a:r>
            <a:rPr lang="en-US" sz="2400" b="1" i="1" dirty="0"/>
            <a:t>and</a:t>
          </a:r>
        </a:p>
      </dgm:t>
    </dgm:pt>
    <dgm:pt modelId="{D442BF5D-3156-43AB-B0B3-43340B91309D}" type="parTrans" cxnId="{3E5609C0-9269-45BB-B022-BC88510B4A2E}">
      <dgm:prSet/>
      <dgm:spPr/>
      <dgm:t>
        <a:bodyPr/>
        <a:lstStyle/>
        <a:p>
          <a:endParaRPr lang="en-US"/>
        </a:p>
      </dgm:t>
    </dgm:pt>
    <dgm:pt modelId="{603D6F9D-DD60-4CD9-8A63-A03DC534C191}" type="sibTrans" cxnId="{3E5609C0-9269-45BB-B022-BC88510B4A2E}">
      <dgm:prSet/>
      <dgm:spPr/>
      <dgm:t>
        <a:bodyPr/>
        <a:lstStyle/>
        <a:p>
          <a:endParaRPr lang="en-US"/>
        </a:p>
      </dgm:t>
    </dgm:pt>
    <dgm:pt modelId="{4114E297-88D4-46AA-8C89-E99090827782}">
      <dgm:prSet custT="1"/>
      <dgm:spPr/>
      <dgm:t>
        <a:bodyPr/>
        <a:lstStyle/>
        <a:p>
          <a:r>
            <a:rPr lang="en-US" sz="2400" b="0" i="0" baseline="0" dirty="0"/>
            <a:t>Your disability must have manifested before age 26 (up to age 46 in 2026)</a:t>
          </a:r>
          <a:endParaRPr lang="en-US" sz="2400" dirty="0"/>
        </a:p>
      </dgm:t>
    </dgm:pt>
    <dgm:pt modelId="{14ECFEA0-C6A3-41BD-95B2-1931C88C2262}" type="parTrans" cxnId="{2DE64D4B-FC7B-4D33-AD7B-7425F7BDA055}">
      <dgm:prSet/>
      <dgm:spPr/>
      <dgm:t>
        <a:bodyPr/>
        <a:lstStyle/>
        <a:p>
          <a:endParaRPr lang="en-US"/>
        </a:p>
      </dgm:t>
    </dgm:pt>
    <dgm:pt modelId="{5B65805C-F2C9-45D6-9737-9627DB51148C}" type="sibTrans" cxnId="{2DE64D4B-FC7B-4D33-AD7B-7425F7BDA055}">
      <dgm:prSet/>
      <dgm:spPr/>
      <dgm:t>
        <a:bodyPr/>
        <a:lstStyle/>
        <a:p>
          <a:endParaRPr lang="en-US"/>
        </a:p>
      </dgm:t>
    </dgm:pt>
    <dgm:pt modelId="{5360671C-6A40-4577-B98F-E35E05419990}" type="pres">
      <dgm:prSet presAssocID="{B4F784C7-A6C8-4550-A674-7F73734D8B22}" presName="vert0" presStyleCnt="0">
        <dgm:presLayoutVars>
          <dgm:dir/>
          <dgm:animOne val="branch"/>
          <dgm:animLvl val="lvl"/>
        </dgm:presLayoutVars>
      </dgm:prSet>
      <dgm:spPr/>
    </dgm:pt>
    <dgm:pt modelId="{DF4E2997-EE70-4AD7-9E7B-983F45381B04}" type="pres">
      <dgm:prSet presAssocID="{D9D12A65-4482-470C-82FF-DD7D31F79707}" presName="thickLine" presStyleLbl="alignNode1" presStyleIdx="0" presStyleCnt="2"/>
      <dgm:spPr/>
    </dgm:pt>
    <dgm:pt modelId="{84D3B6CA-0447-44D7-A7F0-BC1B0B02198B}" type="pres">
      <dgm:prSet presAssocID="{D9D12A65-4482-470C-82FF-DD7D31F79707}" presName="horz1" presStyleCnt="0"/>
      <dgm:spPr/>
    </dgm:pt>
    <dgm:pt modelId="{F8F7E059-54D7-4B14-B02C-4048BBEE9020}" type="pres">
      <dgm:prSet presAssocID="{D9D12A65-4482-470C-82FF-DD7D31F79707}" presName="tx1" presStyleLbl="revTx" presStyleIdx="0" presStyleCnt="2"/>
      <dgm:spPr/>
    </dgm:pt>
    <dgm:pt modelId="{2BB66427-D3B1-4ACB-9976-50B7B0550FED}" type="pres">
      <dgm:prSet presAssocID="{D9D12A65-4482-470C-82FF-DD7D31F79707}" presName="vert1" presStyleCnt="0"/>
      <dgm:spPr/>
    </dgm:pt>
    <dgm:pt modelId="{C5185729-B2A9-40EE-A107-6EA44BB59310}" type="pres">
      <dgm:prSet presAssocID="{4114E297-88D4-46AA-8C89-E99090827782}" presName="thickLine" presStyleLbl="alignNode1" presStyleIdx="1" presStyleCnt="2"/>
      <dgm:spPr/>
    </dgm:pt>
    <dgm:pt modelId="{0B2AD5D9-D87C-482F-A849-E6BEF1B4FD46}" type="pres">
      <dgm:prSet presAssocID="{4114E297-88D4-46AA-8C89-E99090827782}" presName="horz1" presStyleCnt="0"/>
      <dgm:spPr/>
    </dgm:pt>
    <dgm:pt modelId="{038A273E-EDA5-4FE2-B1C9-E507933A6987}" type="pres">
      <dgm:prSet presAssocID="{4114E297-88D4-46AA-8C89-E99090827782}" presName="tx1" presStyleLbl="revTx" presStyleIdx="1" presStyleCnt="2"/>
      <dgm:spPr/>
    </dgm:pt>
    <dgm:pt modelId="{6FCBF29F-099F-46E1-827F-E019B87D13BF}" type="pres">
      <dgm:prSet presAssocID="{4114E297-88D4-46AA-8C89-E99090827782}" presName="vert1" presStyleCnt="0"/>
      <dgm:spPr/>
    </dgm:pt>
  </dgm:ptLst>
  <dgm:cxnLst>
    <dgm:cxn modelId="{21E70816-84E1-4FE6-847E-83D0BD3501C4}" type="presOf" srcId="{D9D12A65-4482-470C-82FF-DD7D31F79707}" destId="{F8F7E059-54D7-4B14-B02C-4048BBEE9020}" srcOrd="0" destOrd="0" presId="urn:microsoft.com/office/officeart/2008/layout/LinedList"/>
    <dgm:cxn modelId="{2DE64D4B-FC7B-4D33-AD7B-7425F7BDA055}" srcId="{B4F784C7-A6C8-4550-A674-7F73734D8B22}" destId="{4114E297-88D4-46AA-8C89-E99090827782}" srcOrd="1" destOrd="0" parTransId="{14ECFEA0-C6A3-41BD-95B2-1931C88C2262}" sibTransId="{5B65805C-F2C9-45D6-9737-9627DB51148C}"/>
    <dgm:cxn modelId="{BD99D69A-6A4B-48DC-9365-1FB49AF4462B}" type="presOf" srcId="{B4F784C7-A6C8-4550-A674-7F73734D8B22}" destId="{5360671C-6A40-4577-B98F-E35E05419990}" srcOrd="0" destOrd="0" presId="urn:microsoft.com/office/officeart/2008/layout/LinedList"/>
    <dgm:cxn modelId="{3E5609C0-9269-45BB-B022-BC88510B4A2E}" srcId="{B4F784C7-A6C8-4550-A674-7F73734D8B22}" destId="{D9D12A65-4482-470C-82FF-DD7D31F79707}" srcOrd="0" destOrd="0" parTransId="{D442BF5D-3156-43AB-B0B3-43340B91309D}" sibTransId="{603D6F9D-DD60-4CD9-8A63-A03DC534C191}"/>
    <dgm:cxn modelId="{AC5799ED-BFF0-428F-989E-0074A47E7614}" type="presOf" srcId="{4114E297-88D4-46AA-8C89-E99090827782}" destId="{038A273E-EDA5-4FE2-B1C9-E507933A6987}" srcOrd="0" destOrd="0" presId="urn:microsoft.com/office/officeart/2008/layout/LinedList"/>
    <dgm:cxn modelId="{63138923-92AC-4495-AFB8-46505B04B85B}" type="presParOf" srcId="{5360671C-6A40-4577-B98F-E35E05419990}" destId="{DF4E2997-EE70-4AD7-9E7B-983F45381B04}" srcOrd="0" destOrd="0" presId="urn:microsoft.com/office/officeart/2008/layout/LinedList"/>
    <dgm:cxn modelId="{B0C9BF9C-BB68-4619-BC35-B62A7FA2E710}" type="presParOf" srcId="{5360671C-6A40-4577-B98F-E35E05419990}" destId="{84D3B6CA-0447-44D7-A7F0-BC1B0B02198B}" srcOrd="1" destOrd="0" presId="urn:microsoft.com/office/officeart/2008/layout/LinedList"/>
    <dgm:cxn modelId="{D49E9704-5F6F-4F1F-9102-EE320AA4CD69}" type="presParOf" srcId="{84D3B6CA-0447-44D7-A7F0-BC1B0B02198B}" destId="{F8F7E059-54D7-4B14-B02C-4048BBEE9020}" srcOrd="0" destOrd="0" presId="urn:microsoft.com/office/officeart/2008/layout/LinedList"/>
    <dgm:cxn modelId="{4F1F7690-F707-4D3A-B2E2-476BE8B45184}" type="presParOf" srcId="{84D3B6CA-0447-44D7-A7F0-BC1B0B02198B}" destId="{2BB66427-D3B1-4ACB-9976-50B7B0550FED}" srcOrd="1" destOrd="0" presId="urn:microsoft.com/office/officeart/2008/layout/LinedList"/>
    <dgm:cxn modelId="{4523B3E6-C55E-4826-A192-A22E3D7A5946}" type="presParOf" srcId="{5360671C-6A40-4577-B98F-E35E05419990}" destId="{C5185729-B2A9-40EE-A107-6EA44BB59310}" srcOrd="2" destOrd="0" presId="urn:microsoft.com/office/officeart/2008/layout/LinedList"/>
    <dgm:cxn modelId="{7E86A363-0FC5-4080-AE83-7C6C6611C0BD}" type="presParOf" srcId="{5360671C-6A40-4577-B98F-E35E05419990}" destId="{0B2AD5D9-D87C-482F-A849-E6BEF1B4FD46}" srcOrd="3" destOrd="0" presId="urn:microsoft.com/office/officeart/2008/layout/LinedList"/>
    <dgm:cxn modelId="{655FA98A-378E-46A3-A171-4A8EC29C6023}" type="presParOf" srcId="{0B2AD5D9-D87C-482F-A849-E6BEF1B4FD46}" destId="{038A273E-EDA5-4FE2-B1C9-E507933A6987}" srcOrd="0" destOrd="0" presId="urn:microsoft.com/office/officeart/2008/layout/LinedList"/>
    <dgm:cxn modelId="{11569444-7509-4688-BC98-12D9B2CB320E}" type="presParOf" srcId="{0B2AD5D9-D87C-482F-A849-E6BEF1B4FD46}" destId="{6FCBF29F-099F-46E1-827F-E019B87D13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6CFE07-2C2B-4E98-811D-723D879D434D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5AE7D7-B9A9-4EE0-B0CE-D8304DEF7B96}">
      <dgm:prSet custT="1"/>
      <dgm:spPr/>
      <dgm:t>
        <a:bodyPr/>
        <a:lstStyle/>
        <a:p>
          <a:pPr marL="0" algn="l"/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Education</a:t>
          </a:r>
          <a:endParaRPr lang="en-US" sz="2200" dirty="0">
            <a:latin typeface="+mj-lt"/>
          </a:endParaRP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Health and wellness</a:t>
          </a:r>
          <a:endParaRPr lang="en-US" sz="2200" dirty="0">
            <a:latin typeface="+mj-lt"/>
          </a:endParaRPr>
        </a:p>
        <a:p>
          <a:pPr marL="177800" indent="-17780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Housing (should be spent in same month as  withdrawn from ABLE account)</a:t>
          </a:r>
          <a:endParaRPr lang="en-US" sz="2200" dirty="0">
            <a:latin typeface="+mj-lt"/>
          </a:endParaRP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Transportation</a:t>
          </a:r>
          <a:endParaRPr lang="en-US" sz="2200" dirty="0">
            <a:latin typeface="+mj-lt"/>
          </a:endParaRP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Legal Fees</a:t>
          </a:r>
          <a:endParaRPr lang="en-US" sz="2200" dirty="0">
            <a:latin typeface="+mj-lt"/>
          </a:endParaRP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Financial Management</a:t>
          </a: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Employment training and support</a:t>
          </a:r>
          <a:endParaRPr lang="en-US" sz="2200" dirty="0">
            <a:latin typeface="+mj-lt"/>
          </a:endParaRP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Assistive Technology</a:t>
          </a:r>
          <a:endParaRPr lang="en-US" sz="2200" dirty="0">
            <a:latin typeface="+mj-lt"/>
          </a:endParaRP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Personal support services</a:t>
          </a:r>
          <a:endParaRPr lang="en-US" sz="2200" dirty="0">
            <a:latin typeface="+mj-lt"/>
          </a:endParaRP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Oversight and monitoring</a:t>
          </a:r>
          <a:endParaRPr lang="en-US" sz="2200" dirty="0">
            <a:latin typeface="+mj-lt"/>
          </a:endParaRPr>
        </a:p>
        <a:p>
          <a:pPr marL="0" algn="l">
            <a:buClr>
              <a:schemeClr val="accent1"/>
            </a:buClr>
            <a:buSzPts val="1903"/>
            <a:buFont typeface="Noto Sans Symbols"/>
            <a:buChar char="▪"/>
          </a:pPr>
          <a:r>
            <a:rPr lang="en-US" sz="2200" b="0" i="0" u="none" strike="noStrike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Funeral and burial expenses</a:t>
          </a:r>
          <a:endParaRPr lang="en-US" sz="2200" dirty="0">
            <a:latin typeface="+mj-lt"/>
          </a:endParaRPr>
        </a:p>
      </dgm:t>
    </dgm:pt>
    <dgm:pt modelId="{D4471854-B328-41FD-A503-EE71ECC8A17D}" type="parTrans" cxnId="{B80F3AA8-3836-4E6A-95A3-A08D1A3B0A69}">
      <dgm:prSet/>
      <dgm:spPr/>
      <dgm:t>
        <a:bodyPr/>
        <a:lstStyle/>
        <a:p>
          <a:endParaRPr lang="en-US"/>
        </a:p>
      </dgm:t>
    </dgm:pt>
    <dgm:pt modelId="{4E62327A-0E0C-420E-B32A-C96EAFCDBD68}" type="sibTrans" cxnId="{B80F3AA8-3836-4E6A-95A3-A08D1A3B0A69}">
      <dgm:prSet/>
      <dgm:spPr/>
      <dgm:t>
        <a:bodyPr/>
        <a:lstStyle/>
        <a:p>
          <a:endParaRPr lang="en-US"/>
        </a:p>
      </dgm:t>
    </dgm:pt>
    <dgm:pt modelId="{A75AE04B-0C26-4B23-9559-F0DE61EF4C15}" type="pres">
      <dgm:prSet presAssocID="{B46CFE07-2C2B-4E98-811D-723D879D434D}" presName="Name0" presStyleCnt="0">
        <dgm:presLayoutVars>
          <dgm:dir/>
          <dgm:animLvl val="lvl"/>
          <dgm:resizeHandles val="exact"/>
        </dgm:presLayoutVars>
      </dgm:prSet>
      <dgm:spPr/>
    </dgm:pt>
    <dgm:pt modelId="{4AECD840-97A7-4418-995C-C52F24D53859}" type="pres">
      <dgm:prSet presAssocID="{EC5AE7D7-B9A9-4EE0-B0CE-D8304DEF7B96}" presName="boxAndChildren" presStyleCnt="0"/>
      <dgm:spPr/>
    </dgm:pt>
    <dgm:pt modelId="{F0239348-6E60-4D29-99A6-87B9465EB235}" type="pres">
      <dgm:prSet presAssocID="{EC5AE7D7-B9A9-4EE0-B0CE-D8304DEF7B96}" presName="parentTextBox" presStyleLbl="node1" presStyleIdx="0" presStyleCnt="1" custLinFactNeighborX="-10" custLinFactNeighborY="2858"/>
      <dgm:spPr/>
    </dgm:pt>
  </dgm:ptLst>
  <dgm:cxnLst>
    <dgm:cxn modelId="{98E9A41D-4424-41BE-948E-A658C716F24A}" type="presOf" srcId="{B46CFE07-2C2B-4E98-811D-723D879D434D}" destId="{A75AE04B-0C26-4B23-9559-F0DE61EF4C15}" srcOrd="0" destOrd="0" presId="urn:microsoft.com/office/officeart/2005/8/layout/process4"/>
    <dgm:cxn modelId="{9C108E38-8A7D-4822-82CB-1ADDD4019F5A}" type="presOf" srcId="{EC5AE7D7-B9A9-4EE0-B0CE-D8304DEF7B96}" destId="{F0239348-6E60-4D29-99A6-87B9465EB235}" srcOrd="0" destOrd="0" presId="urn:microsoft.com/office/officeart/2005/8/layout/process4"/>
    <dgm:cxn modelId="{B80F3AA8-3836-4E6A-95A3-A08D1A3B0A69}" srcId="{B46CFE07-2C2B-4E98-811D-723D879D434D}" destId="{EC5AE7D7-B9A9-4EE0-B0CE-D8304DEF7B96}" srcOrd="0" destOrd="0" parTransId="{D4471854-B328-41FD-A503-EE71ECC8A17D}" sibTransId="{4E62327A-0E0C-420E-B32A-C96EAFCDBD68}"/>
    <dgm:cxn modelId="{42776141-54EC-47AE-B8D4-ECCE6EE0EFCF}" type="presParOf" srcId="{A75AE04B-0C26-4B23-9559-F0DE61EF4C15}" destId="{4AECD840-97A7-4418-995C-C52F24D53859}" srcOrd="0" destOrd="0" presId="urn:microsoft.com/office/officeart/2005/8/layout/process4"/>
    <dgm:cxn modelId="{842C76C6-3804-41A0-B9D5-511EDA3535DF}" type="presParOf" srcId="{4AECD840-97A7-4418-995C-C52F24D53859}" destId="{F0239348-6E60-4D29-99A6-87B9465EB23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84F99B-3A7F-4683-8FF1-76DE48A93032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B2FB6E2-5C19-406E-BC93-E287FC44FA82}">
      <dgm:prSet custT="1"/>
      <dgm:spPr/>
      <dgm:t>
        <a:bodyPr/>
        <a:lstStyle/>
        <a:p>
          <a:r>
            <a:rPr lang="en-US" sz="2200" dirty="0" err="1">
              <a:solidFill>
                <a:schemeClr val="tx1">
                  <a:lumMod val="85000"/>
                  <a:lumOff val="15000"/>
                </a:schemeClr>
              </a:solidFill>
            </a:rPr>
            <a:t>CalABLE</a:t>
          </a:r>
          <a:r>
            <a:rPr lang="en-US" sz="2200" dirty="0">
              <a:solidFill>
                <a:schemeClr val="tx1">
                  <a:lumMod val="85000"/>
                  <a:lumOff val="15000"/>
                </a:schemeClr>
              </a:solidFill>
            </a:rPr>
            <a:t> Website</a:t>
          </a:r>
        </a:p>
      </dgm:t>
    </dgm:pt>
    <dgm:pt modelId="{C4E11D95-FD86-49E3-A140-6B74003C791B}" type="parTrans" cxnId="{CCD7CB4B-5929-4A1E-A927-4C90B481C6B1}">
      <dgm:prSet/>
      <dgm:spPr/>
      <dgm:t>
        <a:bodyPr/>
        <a:lstStyle/>
        <a:p>
          <a:endParaRPr lang="en-US"/>
        </a:p>
      </dgm:t>
    </dgm:pt>
    <dgm:pt modelId="{3108AEA4-6065-40CC-808E-23458E31A6A4}" type="sibTrans" cxnId="{CCD7CB4B-5929-4A1E-A927-4C90B481C6B1}">
      <dgm:prSet/>
      <dgm:spPr/>
      <dgm:t>
        <a:bodyPr/>
        <a:lstStyle/>
        <a:p>
          <a:endParaRPr lang="en-US"/>
        </a:p>
      </dgm:t>
    </dgm:pt>
    <dgm:pt modelId="{702CF0FA-7623-4024-9D20-1C8E55F8F62B}">
      <dgm:prSet custT="1"/>
      <dgm:spPr/>
      <dgm:t>
        <a:bodyPr/>
        <a:lstStyle/>
        <a:p>
          <a:r>
            <a:rPr lang="en-US" sz="2200" dirty="0">
              <a:solidFill>
                <a:schemeClr val="tx1">
                  <a:lumMod val="85000"/>
                  <a:lumOff val="15000"/>
                </a:schemeClr>
              </a:solidFill>
            </a:rPr>
            <a:t>Required information: </a:t>
          </a:r>
        </a:p>
      </dgm:t>
    </dgm:pt>
    <dgm:pt modelId="{DC06E0AA-7831-4652-AEC5-4881FE0C4B81}" type="parTrans" cxnId="{FB499867-1057-4807-99BF-81DE45E5809A}">
      <dgm:prSet/>
      <dgm:spPr/>
      <dgm:t>
        <a:bodyPr/>
        <a:lstStyle/>
        <a:p>
          <a:endParaRPr lang="en-US"/>
        </a:p>
      </dgm:t>
    </dgm:pt>
    <dgm:pt modelId="{65670147-17DD-4E20-87F1-E63F589AA2F5}" type="sibTrans" cxnId="{FB499867-1057-4807-99BF-81DE45E5809A}">
      <dgm:prSet/>
      <dgm:spPr/>
      <dgm:t>
        <a:bodyPr/>
        <a:lstStyle/>
        <a:p>
          <a:endParaRPr lang="en-US"/>
        </a:p>
      </dgm:t>
    </dgm:pt>
    <dgm:pt modelId="{70ED5273-65F5-4B8E-A708-ACC15B545083}">
      <dgm:prSet custT="1"/>
      <dgm:spPr/>
      <dgm:t>
        <a:bodyPr/>
        <a:lstStyle/>
        <a:p>
          <a:r>
            <a:rPr lang="en-US" sz="2000" dirty="0"/>
            <a:t>Your SSN; </a:t>
          </a:r>
        </a:p>
      </dgm:t>
    </dgm:pt>
    <dgm:pt modelId="{96F1208E-7685-4B0B-BF53-0D1CEB0A719F}" type="parTrans" cxnId="{9EBEA4A0-BE3A-4EC8-88EF-27941B152D2F}">
      <dgm:prSet/>
      <dgm:spPr/>
      <dgm:t>
        <a:bodyPr/>
        <a:lstStyle/>
        <a:p>
          <a:endParaRPr lang="en-US"/>
        </a:p>
      </dgm:t>
    </dgm:pt>
    <dgm:pt modelId="{66B8F97B-FE8C-4143-A1EA-91B980C290A6}" type="sibTrans" cxnId="{9EBEA4A0-BE3A-4EC8-88EF-27941B152D2F}">
      <dgm:prSet/>
      <dgm:spPr/>
      <dgm:t>
        <a:bodyPr/>
        <a:lstStyle/>
        <a:p>
          <a:endParaRPr lang="en-US"/>
        </a:p>
      </dgm:t>
    </dgm:pt>
    <dgm:pt modelId="{C3BD994C-2F81-44D0-B5CD-0CCF60D8D1AD}">
      <dgm:prSet custT="1"/>
      <dgm:spPr/>
      <dgm:t>
        <a:bodyPr/>
        <a:lstStyle/>
        <a:p>
          <a:r>
            <a:rPr lang="en-US" sz="2000" dirty="0"/>
            <a:t>Authorized legal representative’s SSN; and</a:t>
          </a:r>
        </a:p>
      </dgm:t>
    </dgm:pt>
    <dgm:pt modelId="{AC7874A5-63B6-45F7-8D4A-9D96E36AC8C4}" type="parTrans" cxnId="{FECC3D11-53E6-4009-9483-EDCCC6DCC8A4}">
      <dgm:prSet/>
      <dgm:spPr/>
      <dgm:t>
        <a:bodyPr/>
        <a:lstStyle/>
        <a:p>
          <a:endParaRPr lang="en-US"/>
        </a:p>
      </dgm:t>
    </dgm:pt>
    <dgm:pt modelId="{1A657A7D-E487-4897-9796-CD00AC35CEBE}" type="sibTrans" cxnId="{FECC3D11-53E6-4009-9483-EDCCC6DCC8A4}">
      <dgm:prSet/>
      <dgm:spPr/>
      <dgm:t>
        <a:bodyPr/>
        <a:lstStyle/>
        <a:p>
          <a:endParaRPr lang="en-US"/>
        </a:p>
      </dgm:t>
    </dgm:pt>
    <dgm:pt modelId="{677A5F30-87DD-46A3-BAD6-BF05370E203F}">
      <dgm:prSet custT="1"/>
      <dgm:spPr/>
      <dgm:t>
        <a:bodyPr/>
        <a:lstStyle/>
        <a:p>
          <a:r>
            <a:rPr lang="en-US" sz="2000" dirty="0"/>
            <a:t>Bank account information</a:t>
          </a:r>
          <a:r>
            <a:rPr lang="en-US" sz="1900" dirty="0"/>
            <a:t>.</a:t>
          </a:r>
        </a:p>
      </dgm:t>
    </dgm:pt>
    <dgm:pt modelId="{4801E4D6-629D-4804-B9E1-79F4A6E1B1BC}" type="parTrans" cxnId="{7E605D8A-D62C-49E6-B98E-9D8847FE30F3}">
      <dgm:prSet/>
      <dgm:spPr/>
      <dgm:t>
        <a:bodyPr/>
        <a:lstStyle/>
        <a:p>
          <a:endParaRPr lang="en-US"/>
        </a:p>
      </dgm:t>
    </dgm:pt>
    <dgm:pt modelId="{A3BB59ED-5B1B-4365-B84E-BA51C8972D35}" type="sibTrans" cxnId="{7E605D8A-D62C-49E6-B98E-9D8847FE30F3}">
      <dgm:prSet/>
      <dgm:spPr/>
      <dgm:t>
        <a:bodyPr/>
        <a:lstStyle/>
        <a:p>
          <a:endParaRPr lang="en-US"/>
        </a:p>
      </dgm:t>
    </dgm:pt>
    <dgm:pt modelId="{E1ECCC58-8AE6-41E1-A8BB-0147EAC2A248}">
      <dgm:prSet custT="1"/>
      <dgm:spPr/>
      <dgm:t>
        <a:bodyPr/>
        <a:lstStyle/>
        <a:p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</a:rPr>
            <a:t>Access to Funds</a:t>
          </a:r>
        </a:p>
      </dgm:t>
    </dgm:pt>
    <dgm:pt modelId="{B89EE1AA-4186-4458-80B5-6F7698B6E6BF}" type="parTrans" cxnId="{F0986556-B0EE-4B01-9A0A-BB004743D3BD}">
      <dgm:prSet/>
      <dgm:spPr/>
      <dgm:t>
        <a:bodyPr/>
        <a:lstStyle/>
        <a:p>
          <a:endParaRPr lang="en-US"/>
        </a:p>
      </dgm:t>
    </dgm:pt>
    <dgm:pt modelId="{221C12CE-B662-432D-A04A-9C88138FFF29}" type="sibTrans" cxnId="{F0986556-B0EE-4B01-9A0A-BB004743D3BD}">
      <dgm:prSet/>
      <dgm:spPr/>
      <dgm:t>
        <a:bodyPr/>
        <a:lstStyle/>
        <a:p>
          <a:endParaRPr lang="en-US"/>
        </a:p>
      </dgm:t>
    </dgm:pt>
    <dgm:pt modelId="{B59CC33F-3EC6-4A03-B45B-4224EED3AC20}">
      <dgm:prSet/>
      <dgm:spPr/>
      <dgm:t>
        <a:bodyPr/>
        <a:lstStyle/>
        <a:p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</a:rPr>
            <a:t>Reloadable, prepaid Visa debit card is now available</a:t>
          </a:r>
          <a:endParaRPr lang="en-US" dirty="0"/>
        </a:p>
      </dgm:t>
    </dgm:pt>
    <dgm:pt modelId="{6C46FB4B-ECF8-4B07-899D-DA58ACFF0CEF}" type="parTrans" cxnId="{17E480D5-ED18-48D9-8148-ABFA9628AC21}">
      <dgm:prSet/>
      <dgm:spPr/>
      <dgm:t>
        <a:bodyPr/>
        <a:lstStyle/>
        <a:p>
          <a:endParaRPr lang="en-US"/>
        </a:p>
      </dgm:t>
    </dgm:pt>
    <dgm:pt modelId="{6F65E978-3DB9-4272-AA75-75F050B01E84}" type="sibTrans" cxnId="{17E480D5-ED18-48D9-8148-ABFA9628AC21}">
      <dgm:prSet/>
      <dgm:spPr/>
      <dgm:t>
        <a:bodyPr/>
        <a:lstStyle/>
        <a:p>
          <a:endParaRPr lang="en-US"/>
        </a:p>
      </dgm:t>
    </dgm:pt>
    <dgm:pt modelId="{7FB0EA17-D81A-4225-82A6-BDFAF611BBF0}">
      <dgm:prSet custT="1"/>
      <dgm:spPr/>
      <dgm:t>
        <a:bodyPr/>
        <a:lstStyle/>
        <a:p>
          <a:endParaRPr lang="en-US" sz="2000" dirty="0"/>
        </a:p>
      </dgm:t>
    </dgm:pt>
    <dgm:pt modelId="{526424A9-85BF-4930-AFF1-13791FC2F11F}" type="parTrans" cxnId="{C32AE5DF-FC16-4741-BB0D-8CE05B4FCFAC}">
      <dgm:prSet/>
      <dgm:spPr/>
      <dgm:t>
        <a:bodyPr/>
        <a:lstStyle/>
        <a:p>
          <a:endParaRPr lang="en-US"/>
        </a:p>
      </dgm:t>
    </dgm:pt>
    <dgm:pt modelId="{82B1D757-B90B-4B81-B7D7-192487292F59}" type="sibTrans" cxnId="{C32AE5DF-FC16-4741-BB0D-8CE05B4FCFAC}">
      <dgm:prSet/>
      <dgm:spPr/>
      <dgm:t>
        <a:bodyPr/>
        <a:lstStyle/>
        <a:p>
          <a:endParaRPr lang="en-US"/>
        </a:p>
      </dgm:t>
    </dgm:pt>
    <dgm:pt modelId="{97ED4C06-FE98-493D-95A8-4588FDD76DA6}">
      <dgm:prSet/>
      <dgm:spPr/>
      <dgm:t>
        <a:bodyPr/>
        <a:lstStyle/>
        <a:p>
          <a:endParaRPr lang="en-US" dirty="0"/>
        </a:p>
      </dgm:t>
    </dgm:pt>
    <dgm:pt modelId="{E387F2AE-9AF6-490D-87C5-C31782684FCE}" type="parTrans" cxnId="{B15DED28-2D6A-4A95-B89C-986334AF973A}">
      <dgm:prSet/>
      <dgm:spPr/>
      <dgm:t>
        <a:bodyPr/>
        <a:lstStyle/>
        <a:p>
          <a:endParaRPr lang="en-US"/>
        </a:p>
      </dgm:t>
    </dgm:pt>
    <dgm:pt modelId="{9EEDDB74-F921-4E89-B4E8-0EF7DF0EC40A}" type="sibTrans" cxnId="{B15DED28-2D6A-4A95-B89C-986334AF973A}">
      <dgm:prSet/>
      <dgm:spPr/>
      <dgm:t>
        <a:bodyPr/>
        <a:lstStyle/>
        <a:p>
          <a:endParaRPr lang="en-US"/>
        </a:p>
      </dgm:t>
    </dgm:pt>
    <dgm:pt modelId="{37A3F6A4-6038-4AE8-8781-C113C238800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</a:rPr>
            <a:t>You can set up an account on the CalABLE website:</a:t>
          </a:r>
        </a:p>
      </dgm:t>
    </dgm:pt>
    <dgm:pt modelId="{DAFB8439-22A7-4974-8440-064889F420E5}" type="parTrans" cxnId="{6526D4C3-4832-4C64-9EEC-D29C1F9F5253}">
      <dgm:prSet/>
      <dgm:spPr/>
      <dgm:t>
        <a:bodyPr/>
        <a:lstStyle/>
        <a:p>
          <a:endParaRPr lang="en-US"/>
        </a:p>
      </dgm:t>
    </dgm:pt>
    <dgm:pt modelId="{D3B98C97-DD24-4FD8-AF1E-1F11D00E0F52}" type="sibTrans" cxnId="{6526D4C3-4832-4C64-9EEC-D29C1F9F5253}">
      <dgm:prSet/>
      <dgm:spPr/>
      <dgm:t>
        <a:bodyPr/>
        <a:lstStyle/>
        <a:p>
          <a:endParaRPr lang="en-US"/>
        </a:p>
      </dgm:t>
    </dgm:pt>
    <dgm:pt modelId="{A3C91A83-FF2B-4139-9B7D-0EBDDE6F7100}">
      <dgm:prSet/>
      <dgm:spPr/>
      <dgm:t>
        <a:bodyPr/>
        <a:lstStyle/>
        <a:p>
          <a:endParaRPr lang="en-U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0720236E-6D9D-49C8-B517-9B560187BECC}" type="parTrans" cxnId="{538099E9-AD4A-4B68-8307-8632FD6EF133}">
      <dgm:prSet/>
      <dgm:spPr/>
      <dgm:t>
        <a:bodyPr/>
        <a:lstStyle/>
        <a:p>
          <a:endParaRPr lang="en-US"/>
        </a:p>
      </dgm:t>
    </dgm:pt>
    <dgm:pt modelId="{44125D66-8142-4203-9B43-3CA521BFC59B}" type="sibTrans" cxnId="{538099E9-AD4A-4B68-8307-8632FD6EF133}">
      <dgm:prSet/>
      <dgm:spPr/>
      <dgm:t>
        <a:bodyPr/>
        <a:lstStyle/>
        <a:p>
          <a:endParaRPr lang="en-US"/>
        </a:p>
      </dgm:t>
    </dgm:pt>
    <dgm:pt modelId="{2A5CC3F7-BD05-498D-AEBF-1BE501F7BF20}">
      <dgm:prSet/>
      <dgm:spPr/>
      <dgm:t>
        <a:bodyPr/>
        <a:lstStyle/>
        <a:p>
          <a:pPr>
            <a:buFontTx/>
            <a:buNone/>
          </a:pPr>
          <a:r>
            <a:rPr lang="en-US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https://www.calable.ca.gov/</a:t>
          </a:r>
          <a:endParaRPr lang="en-U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8B804B57-969A-4732-B5AF-0E82AE159810}" type="parTrans" cxnId="{D150A0A6-CC6F-406C-A576-EFDD777B2880}">
      <dgm:prSet/>
      <dgm:spPr/>
      <dgm:t>
        <a:bodyPr/>
        <a:lstStyle/>
        <a:p>
          <a:endParaRPr lang="en-US"/>
        </a:p>
      </dgm:t>
    </dgm:pt>
    <dgm:pt modelId="{D2C85A07-7824-49D6-9609-F28F7E7ADD62}" type="sibTrans" cxnId="{D150A0A6-CC6F-406C-A576-EFDD777B2880}">
      <dgm:prSet/>
      <dgm:spPr/>
      <dgm:t>
        <a:bodyPr/>
        <a:lstStyle/>
        <a:p>
          <a:endParaRPr lang="en-US"/>
        </a:p>
      </dgm:t>
    </dgm:pt>
    <dgm:pt modelId="{8652F073-4DB2-4161-BE05-3A21B9F1142A}">
      <dgm:prSet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4103CE3-1EB4-4CA0-B24B-8CC236F666EC}" type="parTrans" cxnId="{FEB88758-F90D-4AB9-B892-C951E107DE58}">
      <dgm:prSet/>
      <dgm:spPr/>
      <dgm:t>
        <a:bodyPr/>
        <a:lstStyle/>
        <a:p>
          <a:endParaRPr lang="en-US"/>
        </a:p>
      </dgm:t>
    </dgm:pt>
    <dgm:pt modelId="{F90E16EE-528B-403F-9D24-750D94DBFB77}" type="sibTrans" cxnId="{FEB88758-F90D-4AB9-B892-C951E107DE58}">
      <dgm:prSet/>
      <dgm:spPr/>
      <dgm:t>
        <a:bodyPr/>
        <a:lstStyle/>
        <a:p>
          <a:endParaRPr lang="en-US"/>
        </a:p>
      </dgm:t>
    </dgm:pt>
    <dgm:pt modelId="{04E3C50B-5FF8-4EBA-9FF5-82F717D88013}" type="pres">
      <dgm:prSet presAssocID="{6484F99B-3A7F-4683-8FF1-76DE48A93032}" presName="Name0" presStyleCnt="0">
        <dgm:presLayoutVars>
          <dgm:dir/>
          <dgm:animLvl val="lvl"/>
          <dgm:resizeHandles val="exact"/>
        </dgm:presLayoutVars>
      </dgm:prSet>
      <dgm:spPr/>
    </dgm:pt>
    <dgm:pt modelId="{CCC9F3A5-2FF3-4879-A5FF-8F2600E1AF3E}" type="pres">
      <dgm:prSet presAssocID="{EB2FB6E2-5C19-406E-BC93-E287FC44FA82}" presName="composite" presStyleCnt="0"/>
      <dgm:spPr/>
    </dgm:pt>
    <dgm:pt modelId="{1BD98A24-A5B1-4486-9983-C3E066FAACF7}" type="pres">
      <dgm:prSet presAssocID="{EB2FB6E2-5C19-406E-BC93-E287FC44FA82}" presName="parTx" presStyleLbl="alignNode1" presStyleIdx="0" presStyleCnt="3" custScaleY="147660" custLinFactNeighborX="-103" custLinFactNeighborY="-4589">
        <dgm:presLayoutVars>
          <dgm:chMax val="0"/>
          <dgm:chPref val="0"/>
          <dgm:bulletEnabled val="1"/>
        </dgm:presLayoutVars>
      </dgm:prSet>
      <dgm:spPr/>
    </dgm:pt>
    <dgm:pt modelId="{C46DFEBB-B4AD-4995-8F13-8E7E54FBEA17}" type="pres">
      <dgm:prSet presAssocID="{EB2FB6E2-5C19-406E-BC93-E287FC44FA82}" presName="desTx" presStyleLbl="alignAccFollowNode1" presStyleIdx="0" presStyleCnt="3" custScaleY="139172" custLinFactNeighborX="-103" custLinFactNeighborY="26198">
        <dgm:presLayoutVars>
          <dgm:bulletEnabled val="1"/>
        </dgm:presLayoutVars>
      </dgm:prSet>
      <dgm:spPr/>
    </dgm:pt>
    <dgm:pt modelId="{C54B0CC1-D35F-4AFA-8549-1EB2BD0AF608}" type="pres">
      <dgm:prSet presAssocID="{3108AEA4-6065-40CC-808E-23458E31A6A4}" presName="space" presStyleCnt="0"/>
      <dgm:spPr/>
    </dgm:pt>
    <dgm:pt modelId="{4AA79C2A-6A9F-4BAD-B65E-6BA86DACC526}" type="pres">
      <dgm:prSet presAssocID="{702CF0FA-7623-4024-9D20-1C8E55F8F62B}" presName="composite" presStyleCnt="0"/>
      <dgm:spPr/>
    </dgm:pt>
    <dgm:pt modelId="{1A1F0399-3F41-45B8-B4CD-106A8B644FC5}" type="pres">
      <dgm:prSet presAssocID="{702CF0FA-7623-4024-9D20-1C8E55F8F62B}" presName="parTx" presStyleLbl="alignNode1" presStyleIdx="1" presStyleCnt="3" custScaleY="157355" custLinFactNeighborY="-6923">
        <dgm:presLayoutVars>
          <dgm:chMax val="0"/>
          <dgm:chPref val="0"/>
          <dgm:bulletEnabled val="1"/>
        </dgm:presLayoutVars>
      </dgm:prSet>
      <dgm:spPr/>
    </dgm:pt>
    <dgm:pt modelId="{3845A788-12A6-4A9C-A8C4-4D6F30841503}" type="pres">
      <dgm:prSet presAssocID="{702CF0FA-7623-4024-9D20-1C8E55F8F62B}" presName="desTx" presStyleLbl="alignAccFollowNode1" presStyleIdx="1" presStyleCnt="3" custScaleY="137126" custLinFactNeighborY="27502">
        <dgm:presLayoutVars>
          <dgm:bulletEnabled val="1"/>
        </dgm:presLayoutVars>
      </dgm:prSet>
      <dgm:spPr/>
    </dgm:pt>
    <dgm:pt modelId="{768A793B-5AD2-4CD1-B45E-218A26757B19}" type="pres">
      <dgm:prSet presAssocID="{65670147-17DD-4E20-87F1-E63F589AA2F5}" presName="space" presStyleCnt="0"/>
      <dgm:spPr/>
    </dgm:pt>
    <dgm:pt modelId="{D8566CF1-0CA2-4865-82D3-1CEB7527E3F4}" type="pres">
      <dgm:prSet presAssocID="{E1ECCC58-8AE6-41E1-A8BB-0147EAC2A248}" presName="composite" presStyleCnt="0"/>
      <dgm:spPr/>
    </dgm:pt>
    <dgm:pt modelId="{E23124B8-BA16-49D2-A5B9-F74CFF86D64D}" type="pres">
      <dgm:prSet presAssocID="{E1ECCC58-8AE6-41E1-A8BB-0147EAC2A248}" presName="parTx" presStyleLbl="alignNode1" presStyleIdx="2" presStyleCnt="3" custScaleY="168139" custLinFactNeighborX="103" custLinFactNeighborY="-6630">
        <dgm:presLayoutVars>
          <dgm:chMax val="0"/>
          <dgm:chPref val="0"/>
          <dgm:bulletEnabled val="1"/>
        </dgm:presLayoutVars>
      </dgm:prSet>
      <dgm:spPr/>
    </dgm:pt>
    <dgm:pt modelId="{987850C8-73B2-4006-999D-7DB3BC6F2ACF}" type="pres">
      <dgm:prSet presAssocID="{E1ECCC58-8AE6-41E1-A8BB-0147EAC2A248}" presName="desTx" presStyleLbl="alignAccFollowNode1" presStyleIdx="2" presStyleCnt="3" custScaleY="137392" custLinFactNeighborX="103" custLinFactNeighborY="30611">
        <dgm:presLayoutVars>
          <dgm:bulletEnabled val="1"/>
        </dgm:presLayoutVars>
      </dgm:prSet>
      <dgm:spPr/>
    </dgm:pt>
  </dgm:ptLst>
  <dgm:cxnLst>
    <dgm:cxn modelId="{7B24810B-2048-4C9A-AC2A-2C081CCF5AF3}" type="presOf" srcId="{6484F99B-3A7F-4683-8FF1-76DE48A93032}" destId="{04E3C50B-5FF8-4EBA-9FF5-82F717D88013}" srcOrd="0" destOrd="0" presId="urn:microsoft.com/office/officeart/2005/8/layout/hList1"/>
    <dgm:cxn modelId="{FECC3D11-53E6-4009-9483-EDCCC6DCC8A4}" srcId="{702CF0FA-7623-4024-9D20-1C8E55F8F62B}" destId="{C3BD994C-2F81-44D0-B5CD-0CCF60D8D1AD}" srcOrd="2" destOrd="0" parTransId="{AC7874A5-63B6-45F7-8D4A-9D96E36AC8C4}" sibTransId="{1A657A7D-E487-4897-9796-CD00AC35CEBE}"/>
    <dgm:cxn modelId="{483E0C15-CB84-4E0C-8F17-70B7F43790DA}" type="presOf" srcId="{97ED4C06-FE98-493D-95A8-4588FDD76DA6}" destId="{987850C8-73B2-4006-999D-7DB3BC6F2ACF}" srcOrd="0" destOrd="0" presId="urn:microsoft.com/office/officeart/2005/8/layout/hList1"/>
    <dgm:cxn modelId="{B15DED28-2D6A-4A95-B89C-986334AF973A}" srcId="{E1ECCC58-8AE6-41E1-A8BB-0147EAC2A248}" destId="{97ED4C06-FE98-493D-95A8-4588FDD76DA6}" srcOrd="0" destOrd="0" parTransId="{E387F2AE-9AF6-490D-87C5-C31782684FCE}" sibTransId="{9EEDDB74-F921-4E89-B4E8-0EF7DF0EC40A}"/>
    <dgm:cxn modelId="{7DD52D44-49B7-4601-8D32-B9A5D26CD4A0}" type="presOf" srcId="{E1ECCC58-8AE6-41E1-A8BB-0147EAC2A248}" destId="{E23124B8-BA16-49D2-A5B9-F74CFF86D64D}" srcOrd="0" destOrd="0" presId="urn:microsoft.com/office/officeart/2005/8/layout/hList1"/>
    <dgm:cxn modelId="{FB499867-1057-4807-99BF-81DE45E5809A}" srcId="{6484F99B-3A7F-4683-8FF1-76DE48A93032}" destId="{702CF0FA-7623-4024-9D20-1C8E55F8F62B}" srcOrd="1" destOrd="0" parTransId="{DC06E0AA-7831-4652-AEC5-4881FE0C4B81}" sibTransId="{65670147-17DD-4E20-87F1-E63F589AA2F5}"/>
    <dgm:cxn modelId="{CCD7CB4B-5929-4A1E-A927-4C90B481C6B1}" srcId="{6484F99B-3A7F-4683-8FF1-76DE48A93032}" destId="{EB2FB6E2-5C19-406E-BC93-E287FC44FA82}" srcOrd="0" destOrd="0" parTransId="{C4E11D95-FD86-49E3-A140-6B74003C791B}" sibTransId="{3108AEA4-6065-40CC-808E-23458E31A6A4}"/>
    <dgm:cxn modelId="{4F9FE74C-0A4C-400E-8FF9-027AE3F0A8EE}" type="presOf" srcId="{70ED5273-65F5-4B8E-A708-ACC15B545083}" destId="{3845A788-12A6-4A9C-A8C4-4D6F30841503}" srcOrd="0" destOrd="1" presId="urn:microsoft.com/office/officeart/2005/8/layout/hList1"/>
    <dgm:cxn modelId="{F0986556-B0EE-4B01-9A0A-BB004743D3BD}" srcId="{6484F99B-3A7F-4683-8FF1-76DE48A93032}" destId="{E1ECCC58-8AE6-41E1-A8BB-0147EAC2A248}" srcOrd="2" destOrd="0" parTransId="{B89EE1AA-4186-4458-80B5-6F7698B6E6BF}" sibTransId="{221C12CE-B662-432D-A04A-9C88138FFF29}"/>
    <dgm:cxn modelId="{FEB88758-F90D-4AB9-B892-C951E107DE58}" srcId="{EB2FB6E2-5C19-406E-BC93-E287FC44FA82}" destId="{8652F073-4DB2-4161-BE05-3A21B9F1142A}" srcOrd="2" destOrd="0" parTransId="{24103CE3-1EB4-4CA0-B24B-8CC236F666EC}" sibTransId="{F90E16EE-528B-403F-9D24-750D94DBFB77}"/>
    <dgm:cxn modelId="{7E605D8A-D62C-49E6-B98E-9D8847FE30F3}" srcId="{702CF0FA-7623-4024-9D20-1C8E55F8F62B}" destId="{677A5F30-87DD-46A3-BAD6-BF05370E203F}" srcOrd="3" destOrd="0" parTransId="{4801E4D6-629D-4804-B9E1-79F4A6E1B1BC}" sibTransId="{A3BB59ED-5B1B-4365-B84E-BA51C8972D35}"/>
    <dgm:cxn modelId="{6BC3B593-6B3B-47DD-9D71-503FCFFFFAFF}" type="presOf" srcId="{A3C91A83-FF2B-4139-9B7D-0EBDDE6F7100}" destId="{C46DFEBB-B4AD-4995-8F13-8E7E54FBEA17}" srcOrd="0" destOrd="0" presId="urn:microsoft.com/office/officeart/2005/8/layout/hList1"/>
    <dgm:cxn modelId="{A0C04099-14DE-43A6-A365-013353FF36EC}" type="presOf" srcId="{677A5F30-87DD-46A3-BAD6-BF05370E203F}" destId="{3845A788-12A6-4A9C-A8C4-4D6F30841503}" srcOrd="0" destOrd="3" presId="urn:microsoft.com/office/officeart/2005/8/layout/hList1"/>
    <dgm:cxn modelId="{9EBEA4A0-BE3A-4EC8-88EF-27941B152D2F}" srcId="{702CF0FA-7623-4024-9D20-1C8E55F8F62B}" destId="{70ED5273-65F5-4B8E-A708-ACC15B545083}" srcOrd="1" destOrd="0" parTransId="{96F1208E-7685-4B0B-BF53-0D1CEB0A719F}" sibTransId="{66B8F97B-FE8C-4143-A1EA-91B980C290A6}"/>
    <dgm:cxn modelId="{D150A0A6-CC6F-406C-A576-EFDD777B2880}" srcId="{EB2FB6E2-5C19-406E-BC93-E287FC44FA82}" destId="{2A5CC3F7-BD05-498D-AEBF-1BE501F7BF20}" srcOrd="3" destOrd="0" parTransId="{8B804B57-969A-4732-B5AF-0E82AE159810}" sibTransId="{D2C85A07-7824-49D6-9609-F28F7E7ADD62}"/>
    <dgm:cxn modelId="{542305A8-85D4-4E9F-9F3F-E97DA7C9DD57}" type="presOf" srcId="{7FB0EA17-D81A-4225-82A6-BDFAF611BBF0}" destId="{3845A788-12A6-4A9C-A8C4-4D6F30841503}" srcOrd="0" destOrd="0" presId="urn:microsoft.com/office/officeart/2005/8/layout/hList1"/>
    <dgm:cxn modelId="{D39F79B5-6905-4741-AAAE-63A5CB9F4562}" type="presOf" srcId="{EB2FB6E2-5C19-406E-BC93-E287FC44FA82}" destId="{1BD98A24-A5B1-4486-9983-C3E066FAACF7}" srcOrd="0" destOrd="0" presId="urn:microsoft.com/office/officeart/2005/8/layout/hList1"/>
    <dgm:cxn modelId="{F106C8B5-9AA1-414A-9498-971390BC3703}" type="presOf" srcId="{C3BD994C-2F81-44D0-B5CD-0CCF60D8D1AD}" destId="{3845A788-12A6-4A9C-A8C4-4D6F30841503}" srcOrd="0" destOrd="2" presId="urn:microsoft.com/office/officeart/2005/8/layout/hList1"/>
    <dgm:cxn modelId="{2EEF47BE-6404-447A-BFB0-579E08DA3501}" type="presOf" srcId="{37A3F6A4-6038-4AE8-8781-C113C238800F}" destId="{C46DFEBB-B4AD-4995-8F13-8E7E54FBEA17}" srcOrd="0" destOrd="1" presId="urn:microsoft.com/office/officeart/2005/8/layout/hList1"/>
    <dgm:cxn modelId="{6526D4C3-4832-4C64-9EEC-D29C1F9F5253}" srcId="{EB2FB6E2-5C19-406E-BC93-E287FC44FA82}" destId="{37A3F6A4-6038-4AE8-8781-C113C238800F}" srcOrd="1" destOrd="0" parTransId="{DAFB8439-22A7-4974-8440-064889F420E5}" sibTransId="{D3B98C97-DD24-4FD8-AF1E-1F11D00E0F52}"/>
    <dgm:cxn modelId="{C82AA6D3-30FB-4874-A64D-5AF0F3E8E618}" type="presOf" srcId="{702CF0FA-7623-4024-9D20-1C8E55F8F62B}" destId="{1A1F0399-3F41-45B8-B4CD-106A8B644FC5}" srcOrd="0" destOrd="0" presId="urn:microsoft.com/office/officeart/2005/8/layout/hList1"/>
    <dgm:cxn modelId="{17E480D5-ED18-48D9-8148-ABFA9628AC21}" srcId="{E1ECCC58-8AE6-41E1-A8BB-0147EAC2A248}" destId="{B59CC33F-3EC6-4A03-B45B-4224EED3AC20}" srcOrd="1" destOrd="0" parTransId="{6C46FB4B-ECF8-4B07-899D-DA58ACFF0CEF}" sibTransId="{6F65E978-3DB9-4272-AA75-75F050B01E84}"/>
    <dgm:cxn modelId="{2B0152DB-50F0-4074-9DEF-9E1CB0BBC0B3}" type="presOf" srcId="{2A5CC3F7-BD05-498D-AEBF-1BE501F7BF20}" destId="{C46DFEBB-B4AD-4995-8F13-8E7E54FBEA17}" srcOrd="0" destOrd="3" presId="urn:microsoft.com/office/officeart/2005/8/layout/hList1"/>
    <dgm:cxn modelId="{C32AE5DF-FC16-4741-BB0D-8CE05B4FCFAC}" srcId="{702CF0FA-7623-4024-9D20-1C8E55F8F62B}" destId="{7FB0EA17-D81A-4225-82A6-BDFAF611BBF0}" srcOrd="0" destOrd="0" parTransId="{526424A9-85BF-4930-AFF1-13791FC2F11F}" sibTransId="{82B1D757-B90B-4B81-B7D7-192487292F59}"/>
    <dgm:cxn modelId="{538099E9-AD4A-4B68-8307-8632FD6EF133}" srcId="{EB2FB6E2-5C19-406E-BC93-E287FC44FA82}" destId="{A3C91A83-FF2B-4139-9B7D-0EBDDE6F7100}" srcOrd="0" destOrd="0" parTransId="{0720236E-6D9D-49C8-B517-9B560187BECC}" sibTransId="{44125D66-8142-4203-9B43-3CA521BFC59B}"/>
    <dgm:cxn modelId="{2DE402F0-C17F-4204-8F20-9F5541558381}" type="presOf" srcId="{B59CC33F-3EC6-4A03-B45B-4224EED3AC20}" destId="{987850C8-73B2-4006-999D-7DB3BC6F2ACF}" srcOrd="0" destOrd="1" presId="urn:microsoft.com/office/officeart/2005/8/layout/hList1"/>
    <dgm:cxn modelId="{6231ECF1-ED07-4838-B429-0F4BD59A6DD0}" type="presOf" srcId="{8652F073-4DB2-4161-BE05-3A21B9F1142A}" destId="{C46DFEBB-B4AD-4995-8F13-8E7E54FBEA17}" srcOrd="0" destOrd="2" presId="urn:microsoft.com/office/officeart/2005/8/layout/hList1"/>
    <dgm:cxn modelId="{0202AC38-14F1-48F5-B7B8-A361FC12FF57}" type="presParOf" srcId="{04E3C50B-5FF8-4EBA-9FF5-82F717D88013}" destId="{CCC9F3A5-2FF3-4879-A5FF-8F2600E1AF3E}" srcOrd="0" destOrd="0" presId="urn:microsoft.com/office/officeart/2005/8/layout/hList1"/>
    <dgm:cxn modelId="{44FA92FE-BC05-46D2-8952-88961830802A}" type="presParOf" srcId="{CCC9F3A5-2FF3-4879-A5FF-8F2600E1AF3E}" destId="{1BD98A24-A5B1-4486-9983-C3E066FAACF7}" srcOrd="0" destOrd="0" presId="urn:microsoft.com/office/officeart/2005/8/layout/hList1"/>
    <dgm:cxn modelId="{454A3555-CA42-416C-B186-624450E2C4CA}" type="presParOf" srcId="{CCC9F3A5-2FF3-4879-A5FF-8F2600E1AF3E}" destId="{C46DFEBB-B4AD-4995-8F13-8E7E54FBEA17}" srcOrd="1" destOrd="0" presId="urn:microsoft.com/office/officeart/2005/8/layout/hList1"/>
    <dgm:cxn modelId="{7BF1AEEE-1E6D-487E-BFB6-CFFC90EFE7D7}" type="presParOf" srcId="{04E3C50B-5FF8-4EBA-9FF5-82F717D88013}" destId="{C54B0CC1-D35F-4AFA-8549-1EB2BD0AF608}" srcOrd="1" destOrd="0" presId="urn:microsoft.com/office/officeart/2005/8/layout/hList1"/>
    <dgm:cxn modelId="{7F525227-4587-4DFA-B72A-4B021A22DDBC}" type="presParOf" srcId="{04E3C50B-5FF8-4EBA-9FF5-82F717D88013}" destId="{4AA79C2A-6A9F-4BAD-B65E-6BA86DACC526}" srcOrd="2" destOrd="0" presId="urn:microsoft.com/office/officeart/2005/8/layout/hList1"/>
    <dgm:cxn modelId="{666F343F-9515-4110-8793-03C3273B8EE6}" type="presParOf" srcId="{4AA79C2A-6A9F-4BAD-B65E-6BA86DACC526}" destId="{1A1F0399-3F41-45B8-B4CD-106A8B644FC5}" srcOrd="0" destOrd="0" presId="urn:microsoft.com/office/officeart/2005/8/layout/hList1"/>
    <dgm:cxn modelId="{5B77A663-4785-4F13-9F82-514A110CDBC3}" type="presParOf" srcId="{4AA79C2A-6A9F-4BAD-B65E-6BA86DACC526}" destId="{3845A788-12A6-4A9C-A8C4-4D6F30841503}" srcOrd="1" destOrd="0" presId="urn:microsoft.com/office/officeart/2005/8/layout/hList1"/>
    <dgm:cxn modelId="{FA372D0F-049A-4874-8553-D3C38B61BF4F}" type="presParOf" srcId="{04E3C50B-5FF8-4EBA-9FF5-82F717D88013}" destId="{768A793B-5AD2-4CD1-B45E-218A26757B19}" srcOrd="3" destOrd="0" presId="urn:microsoft.com/office/officeart/2005/8/layout/hList1"/>
    <dgm:cxn modelId="{FD09484C-68AA-48F4-86D9-BD4BF7EDEB08}" type="presParOf" srcId="{04E3C50B-5FF8-4EBA-9FF5-82F717D88013}" destId="{D8566CF1-0CA2-4865-82D3-1CEB7527E3F4}" srcOrd="4" destOrd="0" presId="urn:microsoft.com/office/officeart/2005/8/layout/hList1"/>
    <dgm:cxn modelId="{5E57441F-5ADE-44FE-A28D-BEB4C903E855}" type="presParOf" srcId="{D8566CF1-0CA2-4865-82D3-1CEB7527E3F4}" destId="{E23124B8-BA16-49D2-A5B9-F74CFF86D64D}" srcOrd="0" destOrd="0" presId="urn:microsoft.com/office/officeart/2005/8/layout/hList1"/>
    <dgm:cxn modelId="{66C740AE-E82E-4119-A66D-2AB79A717C5B}" type="presParOf" srcId="{D8566CF1-0CA2-4865-82D3-1CEB7527E3F4}" destId="{987850C8-73B2-4006-999D-7DB3BC6F2AC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3A55C-1046-4079-AFE4-E410E0E3379C}">
      <dsp:nvSpPr>
        <dsp:cNvPr id="0" name=""/>
        <dsp:cNvSpPr/>
      </dsp:nvSpPr>
      <dsp:spPr>
        <a:xfrm rot="5400000">
          <a:off x="3688121" y="-1456558"/>
          <a:ext cx="710782" cy="380565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kern="1200" dirty="0"/>
            <a:t>Maximize quality of life </a:t>
          </a:r>
        </a:p>
      </dsp:txBody>
      <dsp:txXfrm rot="-5400000">
        <a:off x="2140683" y="125578"/>
        <a:ext cx="3770961" cy="641386"/>
      </dsp:txXfrm>
    </dsp:sp>
    <dsp:sp modelId="{09DEDB13-EDB2-4138-8788-39859BC8EA6B}">
      <dsp:nvSpPr>
        <dsp:cNvPr id="0" name=""/>
        <dsp:cNvSpPr/>
      </dsp:nvSpPr>
      <dsp:spPr>
        <a:xfrm>
          <a:off x="0" y="2032"/>
          <a:ext cx="2140683" cy="88847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one</a:t>
          </a:r>
        </a:p>
      </dsp:txBody>
      <dsp:txXfrm>
        <a:off x="43372" y="45404"/>
        <a:ext cx="2053939" cy="801734"/>
      </dsp:txXfrm>
    </dsp:sp>
    <dsp:sp modelId="{40A0C1CD-12E9-4C81-B89B-D4EA63785B8C}">
      <dsp:nvSpPr>
        <dsp:cNvPr id="0" name=""/>
        <dsp:cNvSpPr/>
      </dsp:nvSpPr>
      <dsp:spPr>
        <a:xfrm rot="5400000">
          <a:off x="3642727" y="-523656"/>
          <a:ext cx="801570" cy="380565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kern="1200" dirty="0"/>
            <a:t>Protect yourself</a:t>
          </a:r>
        </a:p>
      </dsp:txBody>
      <dsp:txXfrm rot="-5400000">
        <a:off x="2140683" y="1017517"/>
        <a:ext cx="3766530" cy="723312"/>
      </dsp:txXfrm>
    </dsp:sp>
    <dsp:sp modelId="{11114E0D-47DB-4053-A2AC-5C097DEB4B9A}">
      <dsp:nvSpPr>
        <dsp:cNvPr id="0" name=""/>
        <dsp:cNvSpPr/>
      </dsp:nvSpPr>
      <dsp:spPr>
        <a:xfrm>
          <a:off x="0" y="934934"/>
          <a:ext cx="2140683" cy="88847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two</a:t>
          </a:r>
        </a:p>
      </dsp:txBody>
      <dsp:txXfrm>
        <a:off x="43372" y="978306"/>
        <a:ext cx="2053939" cy="801734"/>
      </dsp:txXfrm>
    </dsp:sp>
    <dsp:sp modelId="{D049BCB8-0801-433C-A9B4-3554CFA50E17}">
      <dsp:nvSpPr>
        <dsp:cNvPr id="0" name=""/>
        <dsp:cNvSpPr/>
      </dsp:nvSpPr>
      <dsp:spPr>
        <a:xfrm rot="5400000">
          <a:off x="3688121" y="409245"/>
          <a:ext cx="710782" cy="380565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kern="1200" dirty="0"/>
            <a:t>Maximize independence</a:t>
          </a:r>
        </a:p>
      </dsp:txBody>
      <dsp:txXfrm rot="-5400000">
        <a:off x="2140683" y="1991381"/>
        <a:ext cx="3770961" cy="641386"/>
      </dsp:txXfrm>
    </dsp:sp>
    <dsp:sp modelId="{9B9DD179-32BF-4C1D-BCDB-B0FCB7AFB046}">
      <dsp:nvSpPr>
        <dsp:cNvPr id="0" name=""/>
        <dsp:cNvSpPr/>
      </dsp:nvSpPr>
      <dsp:spPr>
        <a:xfrm>
          <a:off x="0" y="1867836"/>
          <a:ext cx="2140683" cy="88847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three</a:t>
          </a:r>
        </a:p>
      </dsp:txBody>
      <dsp:txXfrm>
        <a:off x="43372" y="1911208"/>
        <a:ext cx="2053939" cy="801734"/>
      </dsp:txXfrm>
    </dsp:sp>
    <dsp:sp modelId="{268A9B35-4864-804B-A667-08F0952D5BA0}">
      <dsp:nvSpPr>
        <dsp:cNvPr id="0" name=""/>
        <dsp:cNvSpPr/>
      </dsp:nvSpPr>
      <dsp:spPr>
        <a:xfrm rot="5400000">
          <a:off x="3688121" y="1342147"/>
          <a:ext cx="710782" cy="380565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Maximize public benefits</a:t>
          </a:r>
        </a:p>
      </dsp:txBody>
      <dsp:txXfrm rot="-5400000">
        <a:off x="2140683" y="2924283"/>
        <a:ext cx="3770961" cy="641386"/>
      </dsp:txXfrm>
    </dsp:sp>
    <dsp:sp modelId="{4DFC3258-8A44-4674-8A9B-63B5C485251C}">
      <dsp:nvSpPr>
        <dsp:cNvPr id="0" name=""/>
        <dsp:cNvSpPr/>
      </dsp:nvSpPr>
      <dsp:spPr>
        <a:xfrm>
          <a:off x="0" y="2800738"/>
          <a:ext cx="2140683" cy="88847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four</a:t>
          </a:r>
        </a:p>
      </dsp:txBody>
      <dsp:txXfrm>
        <a:off x="43372" y="2844110"/>
        <a:ext cx="2053939" cy="801734"/>
      </dsp:txXfrm>
    </dsp:sp>
    <dsp:sp modelId="{C1430213-213F-9049-9DF6-6DB2AF1736DC}">
      <dsp:nvSpPr>
        <dsp:cNvPr id="0" name=""/>
        <dsp:cNvSpPr/>
      </dsp:nvSpPr>
      <dsp:spPr>
        <a:xfrm rot="5400000">
          <a:off x="3688121" y="2275050"/>
          <a:ext cx="710782" cy="3805659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/>
            <a:t>Avoid court system</a:t>
          </a:r>
        </a:p>
      </dsp:txBody>
      <dsp:txXfrm rot="-5400000">
        <a:off x="2140683" y="3857186"/>
        <a:ext cx="3770961" cy="641386"/>
      </dsp:txXfrm>
    </dsp:sp>
    <dsp:sp modelId="{FAE2EEEF-B8A1-416C-8950-079954BAF6CE}">
      <dsp:nvSpPr>
        <dsp:cNvPr id="0" name=""/>
        <dsp:cNvSpPr/>
      </dsp:nvSpPr>
      <dsp:spPr>
        <a:xfrm>
          <a:off x="0" y="3733640"/>
          <a:ext cx="2140683" cy="88847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five</a:t>
          </a:r>
        </a:p>
      </dsp:txBody>
      <dsp:txXfrm>
        <a:off x="43372" y="3777012"/>
        <a:ext cx="2053939" cy="801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E0931-8364-44E2-A2F7-E80B45267958}">
      <dsp:nvSpPr>
        <dsp:cNvPr id="0" name=""/>
        <dsp:cNvSpPr/>
      </dsp:nvSpPr>
      <dsp:spPr>
        <a:xfrm>
          <a:off x="330043" y="0"/>
          <a:ext cx="4462885" cy="2667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Supplemental </a:t>
          </a:r>
        </a:p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Security Income (SSI) </a:t>
          </a:r>
        </a:p>
        <a:p>
          <a:pPr marL="2286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accent1">
                  <a:lumMod val="50000"/>
                </a:schemeClr>
              </a:solidFill>
            </a:rPr>
            <a:t>Resource Limit: </a:t>
          </a:r>
          <a:r>
            <a:rPr lang="en-US" sz="2000" i="0" kern="1200" dirty="0">
              <a:solidFill>
                <a:schemeClr val="tx1">
                  <a:lumMod val="85000"/>
                  <a:lumOff val="15000"/>
                </a:schemeClr>
              </a:solidFill>
            </a:rPr>
            <a:t>$2000</a:t>
          </a:r>
        </a:p>
        <a:p>
          <a:pPr marL="2286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accent3"/>
              </a:solidFill>
            </a:rPr>
            <a:t>Income limit: </a:t>
          </a:r>
          <a:r>
            <a:rPr lang="en-US" sz="2000" i="0" kern="1200" dirty="0">
              <a:solidFill>
                <a:schemeClr val="tx1">
                  <a:lumMod val="85000"/>
                  <a:lumOff val="15000"/>
                </a:schemeClr>
              </a:solidFill>
            </a:rPr>
            <a:t>$1,183/</a:t>
          </a:r>
          <a:r>
            <a:rPr lang="en-US" sz="2000" i="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mo</a:t>
          </a:r>
          <a:endParaRPr lang="en-US" sz="2000" i="0" kern="12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marL="22860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chemeClr val="tx1">
                  <a:lumMod val="85000"/>
                  <a:lumOff val="15000"/>
                </a:schemeClr>
              </a:solidFill>
            </a:rPr>
            <a:t>Earned </a:t>
          </a:r>
          <a:r>
            <a:rPr lang="en-US" sz="1800" i="0" kern="1200" dirty="0">
              <a:solidFill>
                <a:schemeClr val="tx1">
                  <a:lumMod val="85000"/>
                  <a:lumOff val="15000"/>
                </a:schemeClr>
              </a:solidFill>
            </a:rPr>
            <a:t>income decreases SSI 50</a:t>
          </a:r>
          <a:r>
            <a:rPr lang="en-US" sz="1800" b="0" i="0" kern="1200" dirty="0">
              <a:solidFill>
                <a:schemeClr val="tx1">
                  <a:lumMod val="85000"/>
                  <a:lumOff val="15000"/>
                </a:schemeClr>
              </a:solidFill>
            </a:rPr>
            <a:t>¢</a:t>
          </a:r>
          <a:r>
            <a:rPr lang="en-US" sz="1800" i="0" kern="1200" dirty="0">
              <a:solidFill>
                <a:schemeClr val="tx1">
                  <a:lumMod val="85000"/>
                  <a:lumOff val="15000"/>
                </a:schemeClr>
              </a:solidFill>
            </a:rPr>
            <a:t>/every $1 of income; </a:t>
          </a:r>
          <a:r>
            <a:rPr lang="en-US" sz="1800" i="1" kern="1200" dirty="0">
              <a:solidFill>
                <a:schemeClr val="tx1">
                  <a:lumMod val="85000"/>
                  <a:lumOff val="15000"/>
                </a:schemeClr>
              </a:solidFill>
            </a:rPr>
            <a:t>unearned</a:t>
          </a:r>
          <a:r>
            <a:rPr lang="en-US" sz="1800" i="0" kern="1200" dirty="0">
              <a:solidFill>
                <a:schemeClr val="tx1">
                  <a:lumMod val="85000"/>
                  <a:lumOff val="15000"/>
                </a:schemeClr>
              </a:solidFill>
            </a:rPr>
            <a:t> income decreases SSI $1/every $1 of income</a:t>
          </a:r>
          <a:endParaRPr lang="en-US" sz="1800" i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8157" y="78114"/>
        <a:ext cx="4306657" cy="2510772"/>
      </dsp:txXfrm>
    </dsp:sp>
    <dsp:sp modelId="{D5A19F6B-7CDC-42AD-900A-6CE592B3ED12}">
      <dsp:nvSpPr>
        <dsp:cNvPr id="0" name=""/>
        <dsp:cNvSpPr/>
      </dsp:nvSpPr>
      <dsp:spPr>
        <a:xfrm>
          <a:off x="5210727" y="986646"/>
          <a:ext cx="759677" cy="6408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alpha val="50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210727" y="1114819"/>
        <a:ext cx="567417" cy="384521"/>
      </dsp:txXfrm>
    </dsp:sp>
    <dsp:sp modelId="{FB2B92EE-45D9-4529-A920-D27E08514096}">
      <dsp:nvSpPr>
        <dsp:cNvPr id="0" name=""/>
        <dsp:cNvSpPr/>
      </dsp:nvSpPr>
      <dsp:spPr>
        <a:xfrm>
          <a:off x="6226282" y="0"/>
          <a:ext cx="4462885" cy="26670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Medi-Cal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>
                  <a:lumMod val="85000"/>
                  <a:lumOff val="15000"/>
                </a:schemeClr>
              </a:solidFill>
            </a:rPr>
            <a:t>(Medicaid)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3">
                  <a:lumMod val="75000"/>
                </a:schemeClr>
              </a:solidFill>
            </a:rPr>
            <a:t>Resource Limit: </a:t>
          </a: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</a:rPr>
            <a:t>None (as of 2024)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3"/>
              </a:solidFill>
            </a:rPr>
            <a:t>Income Limit: </a:t>
          </a: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</a:rPr>
            <a:t>approx. $1,732/</a:t>
          </a:r>
          <a:r>
            <a:rPr lang="en-US" sz="20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mo</a:t>
          </a:r>
          <a:endParaRPr lang="en-US" sz="2000" kern="12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85000"/>
                  <a:lumOff val="15000"/>
                </a:schemeClr>
              </a:solidFill>
            </a:rPr>
            <a:t>Includes </a:t>
          </a:r>
          <a:r>
            <a:rPr lang="en-US" sz="1800" i="1" kern="1200" dirty="0">
              <a:solidFill>
                <a:schemeClr val="tx1">
                  <a:lumMod val="85000"/>
                  <a:lumOff val="15000"/>
                </a:schemeClr>
              </a:solidFill>
            </a:rPr>
            <a:t>earned</a:t>
          </a:r>
          <a:r>
            <a:rPr lang="en-US" sz="1800" kern="1200" dirty="0">
              <a:solidFill>
                <a:schemeClr val="tx1">
                  <a:lumMod val="85000"/>
                  <a:lumOff val="15000"/>
                </a:schemeClr>
              </a:solidFill>
            </a:rPr>
            <a:t> and </a:t>
          </a:r>
          <a:r>
            <a:rPr lang="en-US" sz="1800" i="1" kern="1200" dirty="0">
              <a:solidFill>
                <a:schemeClr val="tx1">
                  <a:lumMod val="85000"/>
                  <a:lumOff val="15000"/>
                </a:schemeClr>
              </a:solidFill>
            </a:rPr>
            <a:t>unearned</a:t>
          </a:r>
          <a:r>
            <a:rPr lang="en-US" sz="1800" kern="1200" dirty="0">
              <a:solidFill>
                <a:schemeClr val="tx1">
                  <a:lumMod val="85000"/>
                  <a:lumOff val="15000"/>
                </a:schemeClr>
              </a:solidFill>
            </a:rPr>
            <a:t> income</a:t>
          </a:r>
        </a:p>
      </dsp:txBody>
      <dsp:txXfrm>
        <a:off x="6304396" y="78114"/>
        <a:ext cx="4306657" cy="25107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4E2997-EE70-4AD7-9E7B-983F45381B04}">
      <dsp:nvSpPr>
        <dsp:cNvPr id="0" name=""/>
        <dsp:cNvSpPr/>
      </dsp:nvSpPr>
      <dsp:spPr>
        <a:xfrm>
          <a:off x="0" y="0"/>
          <a:ext cx="558006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7E059-54D7-4B14-B02C-4048BBEE9020}">
      <dsp:nvSpPr>
        <dsp:cNvPr id="0" name=""/>
        <dsp:cNvSpPr/>
      </dsp:nvSpPr>
      <dsp:spPr>
        <a:xfrm>
          <a:off x="0" y="0"/>
          <a:ext cx="5580062" cy="1928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You must have a “qualifying disability,” </a:t>
          </a:r>
          <a:r>
            <a:rPr lang="en-US" sz="2400" b="1" i="1" kern="1200" dirty="0"/>
            <a:t>and</a:t>
          </a:r>
        </a:p>
      </dsp:txBody>
      <dsp:txXfrm>
        <a:off x="0" y="0"/>
        <a:ext cx="5580062" cy="1928096"/>
      </dsp:txXfrm>
    </dsp:sp>
    <dsp:sp modelId="{C5185729-B2A9-40EE-A107-6EA44BB59310}">
      <dsp:nvSpPr>
        <dsp:cNvPr id="0" name=""/>
        <dsp:cNvSpPr/>
      </dsp:nvSpPr>
      <dsp:spPr>
        <a:xfrm>
          <a:off x="0" y="1928096"/>
          <a:ext cx="558006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A273E-EDA5-4FE2-B1C9-E507933A6987}">
      <dsp:nvSpPr>
        <dsp:cNvPr id="0" name=""/>
        <dsp:cNvSpPr/>
      </dsp:nvSpPr>
      <dsp:spPr>
        <a:xfrm>
          <a:off x="0" y="1928096"/>
          <a:ext cx="5580062" cy="1928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baseline="0" dirty="0"/>
            <a:t>Your disability must have manifested before age 26 (up to age 46 in 2026)</a:t>
          </a:r>
          <a:endParaRPr lang="en-US" sz="2400" kern="1200" dirty="0"/>
        </a:p>
      </dsp:txBody>
      <dsp:txXfrm>
        <a:off x="0" y="1928096"/>
        <a:ext cx="5580062" cy="1928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39348-6E60-4D29-99A6-87B9465EB235}">
      <dsp:nvSpPr>
        <dsp:cNvPr id="0" name=""/>
        <dsp:cNvSpPr/>
      </dsp:nvSpPr>
      <dsp:spPr>
        <a:xfrm>
          <a:off x="0" y="0"/>
          <a:ext cx="6151562" cy="52768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Education</a:t>
          </a:r>
          <a:endParaRPr lang="en-US" sz="2200" kern="1200" dirty="0">
            <a:latin typeface="+mj-lt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Health and wellness</a:t>
          </a:r>
          <a:endParaRPr lang="en-US" sz="2200" kern="1200" dirty="0">
            <a:latin typeface="+mj-lt"/>
          </a:endParaRPr>
        </a:p>
        <a:p>
          <a:pPr marL="177800" lvl="0" indent="-17780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Housing (should be spent in same month as  withdrawn from ABLE account)</a:t>
          </a:r>
          <a:endParaRPr lang="en-US" sz="2200" kern="1200" dirty="0">
            <a:latin typeface="+mj-lt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Transportation</a:t>
          </a:r>
          <a:endParaRPr lang="en-US" sz="2200" kern="1200" dirty="0">
            <a:latin typeface="+mj-lt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Legal Fees</a:t>
          </a:r>
          <a:endParaRPr lang="en-US" sz="2200" kern="1200" dirty="0">
            <a:latin typeface="+mj-lt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Financial Management</a:t>
          </a: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Employment training and support</a:t>
          </a:r>
          <a:endParaRPr lang="en-US" sz="2200" kern="1200" dirty="0">
            <a:latin typeface="+mj-lt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Assistive Technology</a:t>
          </a:r>
          <a:endParaRPr lang="en-US" sz="2200" kern="1200" dirty="0">
            <a:latin typeface="+mj-lt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Personal support services</a:t>
          </a:r>
          <a:endParaRPr lang="en-US" sz="2200" kern="1200" dirty="0">
            <a:latin typeface="+mj-lt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Oversight and monitoring</a:t>
          </a:r>
          <a:endParaRPr lang="en-US" sz="2200" kern="1200" dirty="0">
            <a:latin typeface="+mj-lt"/>
          </a:endParaRPr>
        </a:p>
        <a:p>
          <a:pPr marL="0"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ts val="1903"/>
            <a:buFont typeface="Noto Sans Symbols"/>
            <a:buNone/>
          </a:pPr>
          <a:r>
            <a:rPr lang="en-US" sz="2200" b="0" i="0" u="none" strike="noStrike" kern="1200" cap="none" dirty="0">
              <a:solidFill>
                <a:schemeClr val="dk1"/>
              </a:solidFill>
              <a:latin typeface="+mj-lt"/>
              <a:ea typeface="Lucida Sans"/>
              <a:cs typeface="Lucida Sans"/>
              <a:sym typeface="Lucida Sans"/>
            </a:rPr>
            <a:t>- Funeral and burial expenses</a:t>
          </a:r>
          <a:endParaRPr lang="en-US" sz="2200" kern="1200" dirty="0">
            <a:latin typeface="+mj-lt"/>
          </a:endParaRPr>
        </a:p>
      </dsp:txBody>
      <dsp:txXfrm>
        <a:off x="0" y="0"/>
        <a:ext cx="6151562" cy="52768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98A24-A5B1-4486-9983-C3E066FAACF7}">
      <dsp:nvSpPr>
        <dsp:cNvPr id="0" name=""/>
        <dsp:cNvSpPr/>
      </dsp:nvSpPr>
      <dsp:spPr>
        <a:xfrm>
          <a:off x="0" y="202296"/>
          <a:ext cx="3126581" cy="8505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chemeClr val="tx1">
                  <a:lumMod val="85000"/>
                  <a:lumOff val="15000"/>
                </a:schemeClr>
              </a:solidFill>
            </a:rPr>
            <a:t>CalABLE</a:t>
          </a:r>
          <a:r>
            <a:rPr lang="en-US" sz="2200" kern="1200" dirty="0">
              <a:solidFill>
                <a:schemeClr val="tx1">
                  <a:lumMod val="85000"/>
                  <a:lumOff val="15000"/>
                </a:schemeClr>
              </a:solidFill>
            </a:rPr>
            <a:t> Website</a:t>
          </a:r>
        </a:p>
      </dsp:txBody>
      <dsp:txXfrm>
        <a:off x="0" y="202296"/>
        <a:ext cx="3126581" cy="850521"/>
      </dsp:txXfrm>
    </dsp:sp>
    <dsp:sp modelId="{C46DFEBB-B4AD-4995-8F13-8E7E54FBEA17}">
      <dsp:nvSpPr>
        <dsp:cNvPr id="0" name=""/>
        <dsp:cNvSpPr/>
      </dsp:nvSpPr>
      <dsp:spPr>
        <a:xfrm>
          <a:off x="0" y="730133"/>
          <a:ext cx="3126581" cy="313066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</a:rPr>
            <a:t>You can set up an account on the CalABLE website: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2000" kern="12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https://www.calable.ca.gov/</a:t>
          </a:r>
          <a:endParaRPr lang="en-US" sz="20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0" y="730133"/>
        <a:ext cx="3126581" cy="3130666"/>
      </dsp:txXfrm>
    </dsp:sp>
    <dsp:sp modelId="{1A1F0399-3F41-45B8-B4CD-106A8B644FC5}">
      <dsp:nvSpPr>
        <dsp:cNvPr id="0" name=""/>
        <dsp:cNvSpPr/>
      </dsp:nvSpPr>
      <dsp:spPr>
        <a:xfrm>
          <a:off x="3567509" y="186398"/>
          <a:ext cx="3126581" cy="9063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>
                  <a:lumMod val="85000"/>
                  <a:lumOff val="15000"/>
                </a:schemeClr>
              </a:solidFill>
            </a:rPr>
            <a:t>Required information: </a:t>
          </a:r>
        </a:p>
      </dsp:txBody>
      <dsp:txXfrm>
        <a:off x="3567509" y="186398"/>
        <a:ext cx="3126581" cy="906364"/>
      </dsp:txXfrm>
    </dsp:sp>
    <dsp:sp modelId="{3845A788-12A6-4A9C-A8C4-4D6F30841503}">
      <dsp:nvSpPr>
        <dsp:cNvPr id="0" name=""/>
        <dsp:cNvSpPr/>
      </dsp:nvSpPr>
      <dsp:spPr>
        <a:xfrm>
          <a:off x="3567509" y="776157"/>
          <a:ext cx="3126581" cy="308464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Your SSN;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Authorized legal representative’s SSN; and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Bank account information</a:t>
          </a:r>
          <a:r>
            <a:rPr lang="en-US" sz="1900" kern="1200" dirty="0"/>
            <a:t>.</a:t>
          </a:r>
        </a:p>
      </dsp:txBody>
      <dsp:txXfrm>
        <a:off x="3567509" y="776157"/>
        <a:ext cx="3126581" cy="3084642"/>
      </dsp:txXfrm>
    </dsp:sp>
    <dsp:sp modelId="{E23124B8-BA16-49D2-A5B9-F74CFF86D64D}">
      <dsp:nvSpPr>
        <dsp:cNvPr id="0" name=""/>
        <dsp:cNvSpPr/>
      </dsp:nvSpPr>
      <dsp:spPr>
        <a:xfrm>
          <a:off x="7135018" y="171060"/>
          <a:ext cx="3126581" cy="9684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</a:rPr>
            <a:t>Access to Funds</a:t>
          </a:r>
        </a:p>
      </dsp:txBody>
      <dsp:txXfrm>
        <a:off x="7135018" y="171060"/>
        <a:ext cx="3126581" cy="968480"/>
      </dsp:txXfrm>
    </dsp:sp>
    <dsp:sp modelId="{987850C8-73B2-4006-999D-7DB3BC6F2ACF}">
      <dsp:nvSpPr>
        <dsp:cNvPr id="0" name=""/>
        <dsp:cNvSpPr/>
      </dsp:nvSpPr>
      <dsp:spPr>
        <a:xfrm>
          <a:off x="7135018" y="770174"/>
          <a:ext cx="3126581" cy="309062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</a:rPr>
            <a:t>Reloadable, prepaid Visa debit card is now available</a:t>
          </a:r>
          <a:endParaRPr lang="en-US" sz="2000" kern="1200" dirty="0"/>
        </a:p>
      </dsp:txBody>
      <dsp:txXfrm>
        <a:off x="7135018" y="770174"/>
        <a:ext cx="3126581" cy="3090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FD79678-9437-7047-A33D-1C80852643EE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EE31BEF-A38C-0D41-AF29-AFCF84ACA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4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2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42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44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27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6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0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34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3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97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6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08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1BEF-A38C-0D41-AF29-AFCF84ACA6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8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146D6-5D8B-6A41-9BAF-306882E73520}" type="datetime1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39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B178-A984-0345-8408-CDBC6EE68B81}" type="datetime1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8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6978-BB71-2045-8B68-431B15616331}" type="datetime1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1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882207-2B2F-2742-9CFA-EB3A489A97B7}" type="datetime1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05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9BF78-A1A8-5A40-87C4-2251732FF07F}" type="datetime1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4D090-9D44-4786-ABF9-85E900065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893537"/>
      </p:ext>
    </p:extLst>
  </p:cSld>
  <p:clrMapOvr>
    <a:masterClrMapping/>
  </p:clrMapOvr>
  <p:transition spd="med">
    <p:pull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D1CA65-3ABD-C548-A55F-59FA59989CCC}" type="datetime1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2E887-780D-4F3B-90D1-1DB4054A24E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242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8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96CE24-6866-354D-BE0D-9C2F70796052}" type="datetime1">
              <a:rPr lang="en-US" smtClean="0"/>
              <a:t>6/26/2024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696C8-BEEA-425F-94C7-67AEC59A2D4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084243"/>
      </p:ext>
    </p:extLst>
  </p:cSld>
  <p:clrMapOvr>
    <a:masterClrMapping/>
  </p:clrMapOvr>
  <p:transition spd="med">
    <p:pull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7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8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7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C1280A-3FDA-DF47-9F91-3332DC391397}" type="datetime1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B5D70-E2E5-4C0F-8FA5-8E64F575BEA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3619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705E91-DCF9-F447-9296-AEBC3E5F2061}" type="datetime1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9F87B-750B-4202-A757-0A5886D84C6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28787"/>
      </p:ext>
    </p:extLst>
  </p:cSld>
  <p:clrMapOvr>
    <a:masterClrMapping/>
  </p:clrMapOvr>
  <p:transition spd="med">
    <p:pull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4E3A1C-3E9F-8749-98B8-89BEFD05A834}" type="datetime1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C45BD6-E7FD-4E3A-91C4-EFF1F2E7483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570948"/>
      </p:ext>
    </p:extLst>
  </p:cSld>
  <p:clrMapOvr>
    <a:masterClrMapping/>
  </p:clrMapOvr>
  <p:transition spd="med">
    <p:pull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2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368FE0-2319-BA48-9CA0-8F6DA4B39775}" type="datetime1">
              <a:rPr lang="en-US" smtClean="0"/>
              <a:t>6/26/2024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A7DA4-D158-443F-8EE8-F2AC2C44D2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132770"/>
      </p:ext>
    </p:extLst>
  </p:cSld>
  <p:clrMapOvr>
    <a:masterClrMapping/>
  </p:clrMapOvr>
  <p:transition spd="med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227C6-EC36-7D4B-9E2B-FD0A9D8DD1D7}" type="datetime1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90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4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2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2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CAC1F5C3-1386-A245-9EF5-57C67B3AECE4}" type="datetime1">
              <a:rPr lang="en-US" smtClean="0"/>
              <a:t>6/26/2024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96EDE-A272-4575-94E0-FA9A883B6FC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347380"/>
      </p:ext>
    </p:extLst>
  </p:cSld>
  <p:clrMapOvr>
    <a:masterClrMapping/>
  </p:clrMapOvr>
  <p:transition spd="med">
    <p:pull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0824C-4ACD-F447-8927-E1A446567469}" type="datetime1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5097BE-619B-42AA-A224-11EAD424CC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731319"/>
      </p:ext>
    </p:extLst>
  </p:cSld>
  <p:clrMapOvr>
    <a:masterClrMapping/>
  </p:clrMapOvr>
  <p:transition spd="med">
    <p:pull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8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01CE4F-04B1-2F47-B9C8-B9FCB8900DB3}" type="datetime1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28A0B-E3AC-460E-91FA-B9CDBEE37A8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004674"/>
      </p:ext>
    </p:extLst>
  </p:cSld>
  <p:clrMapOvr>
    <a:masterClrMapping/>
  </p:clrMapOvr>
  <p:transition spd="med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3AF9F-73F3-EB45-9520-A9A893719CA3}" type="datetime1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64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8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6C1C4-01BE-0B4B-AAAF-7FBBE14E7D8A}" type="datetime1">
              <a:rPr lang="en-US" smtClean="0"/>
              <a:t>6/26/2024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6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7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8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7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189" indent="0">
              <a:buNone/>
              <a:defRPr sz="19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C1280A-3FDA-DF47-9F91-3332DC391397}" type="datetime1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B5D70-E2E5-4C0F-8FA5-8E64F575BEA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117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319D-9E01-D746-AA22-DAA3E9D0965B}" type="datetime1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2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8DAC-69E8-E24F-BED5-8D06ADF6E469}" type="datetime1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0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2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0BF9-2CA2-5646-BC0B-0418A7D77E74}" type="datetime1">
              <a:rPr lang="en-US" smtClean="0"/>
              <a:t>6/26/2024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4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2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2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1C1280A-3FDA-DF47-9F91-3332DC391397}" type="datetime1">
              <a:rPr lang="en-US" smtClean="0"/>
              <a:t>6/26/2024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B5D70-E2E5-4C0F-8FA5-8E64F575BEA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6057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8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51C1280A-3FDA-DF47-9F91-3332DC391397}" type="datetime1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BAB5D70-E2E5-4C0F-8FA5-8E64F575BEA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93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18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783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377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2971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30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276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0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28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8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51C1280A-3FDA-DF47-9F91-3332DC391397}" type="datetime1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BAB5D70-E2E5-4C0F-8FA5-8E64F575BEA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721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med">
    <p:pull dir="ru"/>
  </p:transition>
  <p:hf sldNum="0"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18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783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377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2971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30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276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09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28" indent="-228594" algn="l" defTabSz="914377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ookmanlaw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hyperlink" Target="https://www.linkedin.com/in/ellen-cookman-jd-ll-m-88728b12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PaloAltoEstatePlanner" TargetMode="External"/><Relationship Id="rId5" Type="http://schemas.openxmlformats.org/officeDocument/2006/relationships/hyperlink" Target="https://commons.wikimedia.org/wiki/File:YouTube_full-color_icon_(2017).svg" TargetMode="Externa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cookmanlaw.com/" TargetMode="External"/><Relationship Id="rId4" Type="http://schemas.openxmlformats.org/officeDocument/2006/relationships/hyperlink" Target="mailto:info@cookmanlaw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diagramData" Target="../diagrams/data2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microsoft.com/office/2007/relationships/diagramDrawing" Target="../diagrams/drawing2.xml"/><Relationship Id="rId5" Type="http://schemas.openxmlformats.org/officeDocument/2006/relationships/image" Target="../media/image6.png"/><Relationship Id="rId15" Type="http://schemas.openxmlformats.org/officeDocument/2006/relationships/image" Target="../media/image11.svg"/><Relationship Id="rId10" Type="http://schemas.openxmlformats.org/officeDocument/2006/relationships/diagramColors" Target="../diagrams/colors2.xml"/><Relationship Id="rId4" Type="http://schemas.openxmlformats.org/officeDocument/2006/relationships/image" Target="../media/image5.sv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tick figure families holding hands">
            <a:extLst>
              <a:ext uri="{FF2B5EF4-FFF2-40B4-BE49-F238E27FC236}">
                <a16:creationId xmlns:a16="http://schemas.microsoft.com/office/drawing/2014/main" id="{19E3A825-F0CA-87D1-A717-C1F80674A7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46" r="13346"/>
          <a:stretch/>
        </p:blipFill>
        <p:spPr>
          <a:xfrm>
            <a:off x="4650911" y="9952"/>
            <a:ext cx="7541091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F235FE9-ECCF-F2DF-65FF-3DA68786BCBD}"/>
              </a:ext>
            </a:extLst>
          </p:cNvPr>
          <p:cNvSpPr txBox="1">
            <a:spLocks/>
          </p:cNvSpPr>
          <p:nvPr/>
        </p:nvSpPr>
        <p:spPr>
          <a:xfrm>
            <a:off x="643468" y="2638043"/>
            <a:ext cx="3363973" cy="3932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</a:rPr>
              <a:t>Presented by</a:t>
            </a: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</a:rPr>
              <a:t>Ellen Cookman, Esq.</a:t>
            </a: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</a:rPr>
              <a:t>Cookman Law, PC</a:t>
            </a: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</a:rPr>
              <a:t>Palo Alto, CA</a:t>
            </a: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r>
              <a:rPr lang="en-US" sz="2000" dirty="0">
                <a:solidFill>
                  <a:schemeClr val="bg1"/>
                </a:solidFill>
                <a:hlinkClick r:id="rId4"/>
              </a:rPr>
              <a:t>www.cookmanlaw.com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E52F52-FB7E-CD68-C56E-512E157B53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7505" y="616225"/>
            <a:ext cx="3836505" cy="2991947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Estate Planning for individuals with disabilities</a:t>
            </a:r>
          </a:p>
        </p:txBody>
      </p:sp>
    </p:spTree>
    <p:extLst>
      <p:ext uri="{BB962C8B-B14F-4D97-AF65-F5344CB8AC3E}">
        <p14:creationId xmlns:p14="http://schemas.microsoft.com/office/powerpoint/2010/main" val="2829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C812-A10D-D6BB-3B76-9D71178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5"/>
          </a:xfr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What is an able account and why able?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3"/>
            <a:ext cx="6876939" cy="685800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1361-B0C8-C8A5-8DED-6588313A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3" y="802639"/>
            <a:ext cx="5408696" cy="52527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ClrTx/>
              <a:buNone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ABLE (Achieving a Better Life Experience)</a:t>
            </a:r>
          </a:p>
          <a:p>
            <a:pPr marL="0" indent="0">
              <a:buClrTx/>
              <a:buNone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Accounts are tax-advantaged savings accounts for you and your families.  </a:t>
            </a:r>
          </a:p>
          <a:p>
            <a:pPr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Save for disability-related expenses (with Medi-Cal payback requirement, but not in CA);</a:t>
            </a:r>
          </a:p>
          <a:p>
            <a:pPr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Earned income grows tax-free and qualified withdrawals are tax-free; and</a:t>
            </a:r>
          </a:p>
          <a:p>
            <a:pPr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Does not interfere with your public benefits (with limitations) </a:t>
            </a:r>
          </a:p>
          <a:p>
            <a:pPr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Contribution limits of $18,000 per year (as of 2024) from </a:t>
            </a:r>
            <a:r>
              <a:rPr lang="en-US" sz="2000" u="sng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all</a:t>
            </a: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sources.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4299-7224-D68B-23D5-F7A8D2978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42" y="6413503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76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6C812-A10D-D6BB-3B76-9D71178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578102"/>
            <a:ext cx="3632200" cy="1598799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Able account:  Who is eligible?</a:t>
            </a: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9" y="4"/>
            <a:ext cx="7438723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4299-7224-D68B-23D5-F7A8D2978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42" y="6413503"/>
            <a:ext cx="1695691" cy="332217"/>
          </a:xfrm>
          <a:prstGeom prst="rect">
            <a:avLst/>
          </a:prstGeom>
        </p:spPr>
      </p:pic>
      <p:graphicFrame>
        <p:nvGraphicFramePr>
          <p:cNvPr id="22" name="Content Placeholder 2" descr="SmartArt Textbox">
            <a:extLst>
              <a:ext uri="{FF2B5EF4-FFF2-40B4-BE49-F238E27FC236}">
                <a16:creationId xmlns:a16="http://schemas.microsoft.com/office/drawing/2014/main" id="{1C9F0AE9-5CD3-6BC5-D3B7-92405EBC51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514608"/>
              </p:ext>
            </p:extLst>
          </p:nvPr>
        </p:nvGraphicFramePr>
        <p:xfrm>
          <a:off x="5842004" y="1938131"/>
          <a:ext cx="5580063" cy="3856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4133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6C812-A10D-D6BB-3B76-9D71178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5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Able account: limitations</a:t>
            </a: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9" y="4"/>
            <a:ext cx="7438723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4299-7224-D68B-23D5-F7A8D2978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42" y="6413503"/>
            <a:ext cx="1695691" cy="332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F4893C-A5FC-0AD6-559B-D202EF13C9F0}"/>
              </a:ext>
            </a:extLst>
          </p:cNvPr>
          <p:cNvSpPr txBox="1"/>
          <p:nvPr/>
        </p:nvSpPr>
        <p:spPr>
          <a:xfrm>
            <a:off x="5596092" y="2024961"/>
            <a:ext cx="5955831" cy="280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be used only for “qualified disability expenses”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You can establish only one ABLE account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You or an Authorized Legal Representative (ALR) can manage the account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SSI suspended if total amount in account exceeds $100,000, but you can continue to receive Medi-Cal</a:t>
            </a:r>
          </a:p>
        </p:txBody>
      </p:sp>
    </p:spTree>
    <p:extLst>
      <p:ext uri="{BB962C8B-B14F-4D97-AF65-F5344CB8AC3E}">
        <p14:creationId xmlns:p14="http://schemas.microsoft.com/office/powerpoint/2010/main" val="2656505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C812-A10D-D6BB-3B76-9D71178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5"/>
          </a:xfr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Able account: other DETAILS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3"/>
            <a:ext cx="6876939" cy="685800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1361-B0C8-C8A5-8DED-6588313A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3" y="802639"/>
            <a:ext cx="5408696" cy="525272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ClrTx/>
            </a:pPr>
            <a:r>
              <a:rPr lang="en-US" sz="2000" dirty="0">
                <a:solidFill>
                  <a:schemeClr val="bg1"/>
                </a:solidFill>
              </a:rPr>
              <a:t>Your 529 savings account can be rolled over into your ABLE account up to $18,000/year (until 2026). </a:t>
            </a:r>
          </a:p>
          <a:p>
            <a:pPr>
              <a:buClrTx/>
            </a:pPr>
            <a:r>
              <a:rPr lang="en-US" sz="2000" dirty="0">
                <a:solidFill>
                  <a:schemeClr val="bg1"/>
                </a:solidFill>
              </a:rPr>
              <a:t>If you are earning income from employment, you can contribute more than $18,000 annual cap, up to the Federal Poverty Level, currently $15,060 for a single person, if not participating in employer’s retirement plan.</a:t>
            </a:r>
          </a:p>
          <a:p>
            <a:pPr>
              <a:buClrTx/>
            </a:pPr>
            <a:r>
              <a:rPr lang="en-US" sz="2000" dirty="0">
                <a:solidFill>
                  <a:schemeClr val="bg1"/>
                </a:solidFill>
              </a:rPr>
              <a:t>California residents using </a:t>
            </a:r>
            <a:r>
              <a:rPr lang="en-US" sz="2000" dirty="0" err="1">
                <a:solidFill>
                  <a:schemeClr val="bg1"/>
                </a:solidFill>
              </a:rPr>
              <a:t>CalABLE</a:t>
            </a:r>
            <a:r>
              <a:rPr lang="en-US" sz="2000" dirty="0">
                <a:solidFill>
                  <a:schemeClr val="bg1"/>
                </a:solidFill>
              </a:rPr>
              <a:t> accounts won’t have a Medi-Cal reimbursement claim upon their death;  ABLE accounts established in other states (starting 1/23) WILL be subject to reimbursement claim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4299-7224-D68B-23D5-F7A8D2978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42" y="6413503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86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9" y="4"/>
            <a:ext cx="7438723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42639-8B2A-1BDD-07DA-3E0897AC2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617" y="6359678"/>
            <a:ext cx="1695691" cy="332217"/>
          </a:xfrm>
          <a:prstGeom prst="rect">
            <a:avLst/>
          </a:prstGeom>
        </p:spPr>
      </p:pic>
      <p:graphicFrame>
        <p:nvGraphicFramePr>
          <p:cNvPr id="18" name="TextBox 3" descr="SmartArt Text Box">
            <a:extLst>
              <a:ext uri="{FF2B5EF4-FFF2-40B4-BE49-F238E27FC236}">
                <a16:creationId xmlns:a16="http://schemas.microsoft.com/office/drawing/2014/main" id="{87C8DE8C-E1CC-E80F-FBC1-3BE9CCB918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2157028"/>
              </p:ext>
            </p:extLst>
          </p:nvPr>
        </p:nvGraphicFramePr>
        <p:xfrm>
          <a:off x="5397503" y="639765"/>
          <a:ext cx="6151563" cy="5276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AEE3732-FBE0-9AB8-2354-C8C9713A946A}"/>
              </a:ext>
            </a:extLst>
          </p:cNvPr>
          <p:cNvSpPr txBox="1"/>
          <p:nvPr/>
        </p:nvSpPr>
        <p:spPr>
          <a:xfrm>
            <a:off x="814494" y="3687822"/>
            <a:ext cx="31901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A Qualified Disability Expense is ANY expense that is incurred as a result of living with a disability and is intended to improve quality of life. Qualified expenses include, but are not limited to: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61EAFB-54D4-F08E-566E-EE6A73C726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855" y="1022871"/>
            <a:ext cx="3467403" cy="2147308"/>
          </a:xfrm>
          <a:prstGeom prst="rect">
            <a:avLst/>
          </a:prstGeom>
          <a:solidFill>
            <a:srgbClr val="FFFFFF"/>
          </a:solidFill>
          <a:ln>
            <a:solidFill>
              <a:srgbClr val="262626"/>
            </a:solidFill>
            <a:prstDash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is a qualified disability expense?</a:t>
            </a:r>
          </a:p>
        </p:txBody>
      </p:sp>
    </p:spTree>
    <p:extLst>
      <p:ext uri="{BB962C8B-B14F-4D97-AF65-F5344CB8AC3E}">
        <p14:creationId xmlns:p14="http://schemas.microsoft.com/office/powerpoint/2010/main" val="3672297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194E7-0DC4-ECD1-E9C5-465B1B7EE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917" y="6311782"/>
            <a:ext cx="1695691" cy="332217"/>
          </a:xfrm>
          <a:prstGeom prst="rect">
            <a:avLst/>
          </a:prstGeom>
        </p:spPr>
      </p:pic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227FBCAB-6249-A43D-9034-BE40F414E9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071746"/>
              </p:ext>
            </p:extLst>
          </p:nvPr>
        </p:nvGraphicFramePr>
        <p:xfrm>
          <a:off x="1639957" y="1348413"/>
          <a:ext cx="9054549" cy="4846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867">
                  <a:extLst>
                    <a:ext uri="{9D8B030D-6E8A-4147-A177-3AD203B41FA5}">
                      <a16:colId xmlns:a16="http://schemas.microsoft.com/office/drawing/2014/main" val="1368715683"/>
                    </a:ext>
                  </a:extLst>
                </a:gridCol>
                <a:gridCol w="3109115">
                  <a:extLst>
                    <a:ext uri="{9D8B030D-6E8A-4147-A177-3AD203B41FA5}">
                      <a16:colId xmlns:a16="http://schemas.microsoft.com/office/drawing/2014/main" val="3833734124"/>
                    </a:ext>
                  </a:extLst>
                </a:gridCol>
                <a:gridCol w="3364567">
                  <a:extLst>
                    <a:ext uri="{9D8B030D-6E8A-4147-A177-3AD203B41FA5}">
                      <a16:colId xmlns:a16="http://schemas.microsoft.com/office/drawing/2014/main" val="1570396102"/>
                    </a:ext>
                  </a:extLst>
                </a:gridCol>
              </a:tblGrid>
              <a:tr h="428848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Issues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ABLE Account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  <a:r>
                        <a:rPr lang="en-US" sz="1700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</a:t>
                      </a:r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Party SNT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08651"/>
                  </a:ext>
                </a:extLst>
              </a:tr>
              <a:tr h="832696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Who can use? 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You, if your disability began before age 26 (increases to age 46 in 2026)</a:t>
                      </a:r>
                    </a:p>
                  </a:txBody>
                  <a:tcPr marL="40215" marR="40215" marT="20108" marB="2010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You, if you are disabled and under age 65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63868"/>
                  </a:ext>
                </a:extLst>
              </a:tr>
              <a:tr h="817323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Who can fund?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Anyone, including you</a:t>
                      </a:r>
                    </a:p>
                  </a:txBody>
                  <a:tcPr marL="40215" marR="40215" marT="20108" marB="201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You, conservator, guardian, agent, court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441618"/>
                  </a:ext>
                </a:extLst>
              </a:tr>
              <a:tr h="564503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How many can you have?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One</a:t>
                      </a:r>
                    </a:p>
                  </a:txBody>
                  <a:tcPr marL="40215" marR="40215" marT="20108" marB="2010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Unlimited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230762"/>
                  </a:ext>
                </a:extLst>
              </a:tr>
              <a:tr h="817323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Who can control?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You, guardian, Conservator, or agent</a:t>
                      </a:r>
                    </a:p>
                  </a:txBody>
                  <a:tcPr marL="40215" marR="40215" marT="20108" marB="201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Anyone except you and your spouse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482816"/>
                  </a:ext>
                </a:extLst>
              </a:tr>
              <a:tr h="568536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Medi-Cal Payback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No (if you’re using </a:t>
                      </a:r>
                      <a:r>
                        <a:rPr lang="en-US" sz="17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CalABLE</a:t>
                      </a:r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 account)</a:t>
                      </a:r>
                    </a:p>
                  </a:txBody>
                  <a:tcPr marL="40215" marR="40215" marT="20108" marB="20108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Yes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737543"/>
                  </a:ext>
                </a:extLst>
              </a:tr>
              <a:tr h="817323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Who can inherit on your death?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Your estate</a:t>
                      </a:r>
                    </a:p>
                  </a:txBody>
                  <a:tcPr marL="40215" marR="40215" marT="20108" marB="201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Whomever is named in the document</a:t>
                      </a:r>
                    </a:p>
                  </a:txBody>
                  <a:tcPr marL="60323" marR="60323" marT="30163" marB="3016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06944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7BFDC92-26DC-7EAD-1D4B-9A1EA13E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97487"/>
            <a:ext cx="7729728" cy="795211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Gill Sans MT" panose="020B0502020104020203"/>
              </a:rPr>
              <a:t>Able account </a:t>
            </a:r>
            <a:r>
              <a:rPr lang="en-US" sz="1800" dirty="0"/>
              <a:t>vs. </a:t>
            </a:r>
            <a:r>
              <a:rPr lang="en-US" sz="2500" dirty="0"/>
              <a:t>1</a:t>
            </a:r>
            <a:r>
              <a:rPr lang="en-US" sz="2500" baseline="30000" dirty="0"/>
              <a:t>st</a:t>
            </a:r>
            <a:r>
              <a:rPr lang="en-US" sz="2500" dirty="0"/>
              <a:t> party </a:t>
            </a:r>
            <a:r>
              <a:rPr lang="en-US" sz="2500" dirty="0" err="1"/>
              <a:t>snt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1143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DC92-26DC-7EAD-1D4B-9A1EA13E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36139"/>
            <a:ext cx="7729728" cy="772668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Gill Sans MT" panose="020B0502020104020203"/>
              </a:rPr>
              <a:t>Able account </a:t>
            </a:r>
            <a:r>
              <a:rPr lang="en-US" sz="1800" dirty="0">
                <a:latin typeface="Gill Sans MT" panose="020B0502020104020203"/>
              </a:rPr>
              <a:t>vs.</a:t>
            </a:r>
            <a:r>
              <a:rPr lang="en-US" sz="2500" dirty="0">
                <a:latin typeface="Gill Sans MT" panose="020B0502020104020203"/>
              </a:rPr>
              <a:t> </a:t>
            </a:r>
            <a:r>
              <a:rPr lang="en-US" sz="2500" dirty="0"/>
              <a:t>1</a:t>
            </a:r>
            <a:r>
              <a:rPr lang="en-US" sz="2500" baseline="30000" dirty="0"/>
              <a:t>st</a:t>
            </a:r>
            <a:r>
              <a:rPr lang="en-US" sz="2500" dirty="0"/>
              <a:t> party </a:t>
            </a:r>
            <a:r>
              <a:rPr lang="en-US" sz="2500" dirty="0" err="1"/>
              <a:t>snt</a:t>
            </a:r>
            <a:r>
              <a:rPr lang="en-US" sz="2500" dirty="0"/>
              <a:t> </a:t>
            </a:r>
            <a:r>
              <a:rPr lang="en-US" sz="2500" dirty="0">
                <a:solidFill>
                  <a:schemeClr val="bg1"/>
                </a:solidFill>
              </a:rPr>
              <a:t>(2)</a:t>
            </a:r>
          </a:p>
        </p:txBody>
      </p:sp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227FBCAB-6249-A43D-9034-BE40F414E9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376356"/>
              </p:ext>
            </p:extLst>
          </p:nvPr>
        </p:nvGraphicFramePr>
        <p:xfrm>
          <a:off x="1544983" y="1486455"/>
          <a:ext cx="9318488" cy="4705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6036">
                  <a:extLst>
                    <a:ext uri="{9D8B030D-6E8A-4147-A177-3AD203B41FA5}">
                      <a16:colId xmlns:a16="http://schemas.microsoft.com/office/drawing/2014/main" val="1368715683"/>
                    </a:ext>
                  </a:extLst>
                </a:gridCol>
                <a:gridCol w="4406617">
                  <a:extLst>
                    <a:ext uri="{9D8B030D-6E8A-4147-A177-3AD203B41FA5}">
                      <a16:colId xmlns:a16="http://schemas.microsoft.com/office/drawing/2014/main" val="1716603497"/>
                    </a:ext>
                  </a:extLst>
                </a:gridCol>
                <a:gridCol w="2215835">
                  <a:extLst>
                    <a:ext uri="{9D8B030D-6E8A-4147-A177-3AD203B41FA5}">
                      <a16:colId xmlns:a16="http://schemas.microsoft.com/office/drawing/2014/main" val="1570396102"/>
                    </a:ext>
                  </a:extLst>
                </a:gridCol>
              </a:tblGrid>
              <a:tr h="413125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Issues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ABLE Account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</a:t>
                      </a:r>
                      <a:r>
                        <a:rPr lang="en-US" sz="1700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</a:t>
                      </a:r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Party SNT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08651"/>
                  </a:ext>
                </a:extLst>
              </a:tr>
              <a:tr h="673392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How much can be funded in a year?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$18,000 (or annual gift exemption)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Unlimited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63868"/>
                  </a:ext>
                </a:extLst>
              </a:tr>
              <a:tr h="618563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Is funding gift tax-free?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Yes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441618"/>
                  </a:ext>
                </a:extLst>
              </a:tr>
              <a:tr h="1171737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Is there a cap on how much can be in an account?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Yes, currently $100,000 limitation for SSI recipients and up to state 529 plan limits for Medicaid only recipients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 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230762"/>
                  </a:ext>
                </a:extLst>
              </a:tr>
              <a:tr h="895149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How is income taxed?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 income tax</a:t>
                      </a:r>
                    </a:p>
                    <a:p>
                      <a:endParaRPr lang="en-US" sz="17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247" marR="61247" marT="30623" marB="3062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Taxed at your tax rate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482816"/>
                  </a:ext>
                </a:extLst>
              </a:tr>
              <a:tr h="933661">
                <a:tc>
                  <a:txBody>
                    <a:bodyPr/>
                    <a:lstStyle/>
                    <a:p>
                      <a:r>
                        <a:rPr lang="en-US" sz="17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What type of distributions can be made?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Only “qualified disability expenses”</a:t>
                      </a:r>
                    </a:p>
                    <a:p>
                      <a:endParaRPr lang="en-US" sz="17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For your primary benefit</a:t>
                      </a:r>
                    </a:p>
                  </a:txBody>
                  <a:tcPr marL="61247" marR="61247" marT="30623" marB="30623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73754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9CC142-FD99-E69C-C0E0-3366CE9DA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017" y="6369728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DD76-031D-3070-F9FE-FFBB1D0D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15774"/>
            <a:ext cx="7729728" cy="1000733"/>
          </a:xfrm>
        </p:spPr>
        <p:txBody>
          <a:bodyPr>
            <a:normAutofit fontScale="90000"/>
          </a:bodyPr>
          <a:lstStyle/>
          <a:p>
            <a:br>
              <a:rPr lang="en-US" sz="3100" dirty="0">
                <a:cs typeface="Calibri"/>
              </a:rPr>
            </a:br>
            <a:r>
              <a:rPr lang="en-US" sz="3100" dirty="0">
                <a:cs typeface="Calibri"/>
              </a:rPr>
              <a:t>setting up a c</a:t>
            </a:r>
            <a:r>
              <a:rPr lang="en-US" sz="3100" cap="none" spc="0" dirty="0">
                <a:latin typeface="Gill Sans MT" panose="020B0502020104020203"/>
                <a:ea typeface="+mn-ea"/>
                <a:cs typeface="+mn-cs"/>
              </a:rPr>
              <a:t>al</a:t>
            </a:r>
            <a:r>
              <a:rPr lang="en-US" sz="3100" dirty="0">
                <a:cs typeface="Calibri"/>
              </a:rPr>
              <a:t>able account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10B3E-5F2E-E70A-098F-EEB4F23E9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573" y="6359678"/>
            <a:ext cx="1695691" cy="332217"/>
          </a:xfrm>
          <a:prstGeom prst="rect">
            <a:avLst/>
          </a:prstGeom>
        </p:spPr>
      </p:pic>
      <p:graphicFrame>
        <p:nvGraphicFramePr>
          <p:cNvPr id="6" name="Content Placeholder 2" descr="SmartArt TextBox">
            <a:extLst>
              <a:ext uri="{FF2B5EF4-FFF2-40B4-BE49-F238E27FC236}">
                <a16:creationId xmlns:a16="http://schemas.microsoft.com/office/drawing/2014/main" id="{EDE55A06-B697-F52C-95FA-690CE367F0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416088"/>
              </p:ext>
            </p:extLst>
          </p:nvPr>
        </p:nvGraphicFramePr>
        <p:xfrm>
          <a:off x="965200" y="1930400"/>
          <a:ext cx="10261600" cy="386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113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471549-C791-D7B6-8899-67CEFF798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8" y="1690689"/>
            <a:ext cx="3415288" cy="3212655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274320" tIns="182880" rIns="274320" bIns="182880" numCol="1" spcCol="0" rtlCol="0" fromWordArt="0" anchor="ctr" anchorCtr="1" forceAA="0" compatLnSpc="1">
            <a:prstTxWarp prst="textNoShape">
              <a:avLst/>
            </a:prstTxWarp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Power of attorney </a:t>
            </a:r>
          </a:p>
        </p:txBody>
      </p:sp>
      <p:pic>
        <p:nvPicPr>
          <p:cNvPr id="3" name="Picture 2" descr="Couple meeting with a planner">
            <a:extLst>
              <a:ext uri="{FF2B5EF4-FFF2-40B4-BE49-F238E27FC236}">
                <a16:creationId xmlns:a16="http://schemas.microsoft.com/office/drawing/2014/main" id="{9F6472CD-B976-CC97-B9EB-BF49ED7F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27" r="13327"/>
          <a:stretch/>
        </p:blipFill>
        <p:spPr>
          <a:xfrm>
            <a:off x="4654297" y="-9515"/>
            <a:ext cx="7537703" cy="6857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5B2CD-34FC-B1E0-2B9C-215CCDEF9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311" y="6406144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01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C812-A10D-D6BB-3B76-9D71178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5"/>
          </a:xfr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Durable power of attorney (“dpa”)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3"/>
            <a:ext cx="6876939" cy="685800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1361-B0C8-C8A5-8DED-6588313A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3" y="802639"/>
            <a:ext cx="5408696" cy="525272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You (the Principal) give someone the ability to sign financial documents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Your Power of Attorney can:</a:t>
            </a:r>
          </a:p>
          <a:p>
            <a:pPr marL="742932" lvl="1" indent="-285744">
              <a:spcBef>
                <a:spcPts val="0"/>
              </a:spcBef>
              <a:buClrTx/>
              <a:buFont typeface="Gill Sans MT" panose="020B0502020104020203" pitchFamily="34" charset="0"/>
              <a:buChar char="–"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Access your bank accounts, talk with public benefits programs, pay your bills, etc.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Forms are available online, but are often incomplete.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Some powers must be spelled out (i.e. gifting powers)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4299-7224-D68B-23D5-F7A8D2978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42" y="6413503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7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4680D4-DEE2-49EE-AF90-EFEAF50AE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3"/>
            <a:ext cx="6876939" cy="6858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471549-C791-D7B6-8899-67CEFF798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4673" y="1290025"/>
            <a:ext cx="5291327" cy="740795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  <a:prstDash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Ellen S. Cookman, Esq.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D0C6B7-AC1F-AD43-73B2-D5A4733FEA69}"/>
              </a:ext>
            </a:extLst>
          </p:cNvPr>
          <p:cNvSpPr txBox="1">
            <a:spLocks/>
          </p:cNvSpPr>
          <p:nvPr/>
        </p:nvSpPr>
        <p:spPr>
          <a:xfrm>
            <a:off x="804673" y="2858704"/>
            <a:ext cx="5285791" cy="30425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Certified Specialist, Estate Planning, Trust and Probate Law,   The State Bar of California Board of Legal Specialization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Principal at Cookman Law, PC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J.D., UC Berkeley School of Law 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LL.M. in Estate Planning, Trust and Probate, Golden Gate University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Law Clerk, Chief Judge Anthony J.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Scirica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Third Circuit Court of Appeals (Philadelphia, PA)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California State bar No. 227833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Parent of child with special needs</a:t>
            </a:r>
          </a:p>
          <a:p>
            <a:pPr indent="-228594" defTabSz="914377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</a:pP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C52EE1-5085-4960-AD29-A926E62E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640082"/>
            <a:ext cx="4017264" cy="526117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15AA94-C237-4412-B37B-EB317D2B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0772" y="806357"/>
            <a:ext cx="368503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person, human face, clothing, smile">
            <a:extLst>
              <a:ext uri="{FF2B5EF4-FFF2-40B4-BE49-F238E27FC236}">
                <a16:creationId xmlns:a16="http://schemas.microsoft.com/office/drawing/2014/main" id="{CB25A991-6C8D-1607-B5B1-FC7DED883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311"/>
          <a:stretch/>
        </p:blipFill>
        <p:spPr>
          <a:xfrm>
            <a:off x="7869105" y="970949"/>
            <a:ext cx="3348371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60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C812-A10D-D6BB-3B76-9D71178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5"/>
          </a:xfr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Issues with 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dpa</a:t>
            </a:r>
            <a:r>
              <a:rPr lang="en-US" sz="19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3"/>
            <a:ext cx="6876939" cy="685800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1361-B0C8-C8A5-8DED-6588313A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3" y="802639"/>
            <a:ext cx="5408696" cy="525272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Principal can revoke the DPA</a:t>
            </a:r>
          </a:p>
          <a:p>
            <a:pPr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Banks often don’t accept forms</a:t>
            </a:r>
          </a:p>
          <a:p>
            <a:pPr>
              <a:lnSpc>
                <a:spcPct val="150000"/>
              </a:lnSpc>
              <a:spcBef>
                <a:spcPts val="0"/>
              </a:spcBef>
              <a:buClrTx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Substitute decision-making – it is not empowering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4299-7224-D68B-23D5-F7A8D2978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42" y="6413503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4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471549-C791-D7B6-8899-67CEFF798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8" y="1690689"/>
            <a:ext cx="3415288" cy="3212655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274320" tIns="182880" rIns="274320" bIns="182880" numCol="1" spcCol="0" rtlCol="0" fromWordArt="0" anchor="ctr" anchorCtr="1" forceAA="0" compatLnSpc="1">
            <a:prstTxWarp prst="textNoShape">
              <a:avLst/>
            </a:prstTxWarp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Advance health care directive</a:t>
            </a:r>
          </a:p>
        </p:txBody>
      </p:sp>
      <p:pic>
        <p:nvPicPr>
          <p:cNvPr id="3" name="Picture 2" descr="Nurse with patients in hospital">
            <a:extLst>
              <a:ext uri="{FF2B5EF4-FFF2-40B4-BE49-F238E27FC236}">
                <a16:creationId xmlns:a16="http://schemas.microsoft.com/office/drawing/2014/main" id="{9F6472CD-B976-CC97-B9EB-BF49ED7F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46" r="13346"/>
          <a:stretch/>
        </p:blipFill>
        <p:spPr>
          <a:xfrm>
            <a:off x="4702223" y="-9515"/>
            <a:ext cx="7537703" cy="6857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5B2CD-34FC-B1E0-2B9C-215CCDEF9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311" y="6406144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4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C812-A10D-D6BB-3B76-9D71178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5"/>
          </a:xfr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Advance health care directive (“</a:t>
            </a:r>
            <a:r>
              <a:rPr lang="en-US" sz="24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ahcd</a:t>
            </a: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”)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3"/>
            <a:ext cx="6876939" cy="685800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1361-B0C8-C8A5-8DED-6588313A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3" y="802639"/>
            <a:ext cx="5408696" cy="52527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800080" lvl="1" indent="-342891">
              <a:spcBef>
                <a:spcPct val="20000"/>
              </a:spcBef>
              <a:buClrTx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You name someone to advocate on your behalf if you are unconscious in the hospital.</a:t>
            </a:r>
          </a:p>
          <a:p>
            <a:pPr marL="800080" lvl="1" indent="-342891">
              <a:spcBef>
                <a:spcPct val="20000"/>
              </a:spcBef>
              <a:buClrTx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Access medical records</a:t>
            </a:r>
          </a:p>
          <a:p>
            <a:pPr marL="800080" lvl="1" indent="-342891">
              <a:spcBef>
                <a:spcPct val="20000"/>
              </a:spcBef>
              <a:buClrTx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Spells out your decisions:</a:t>
            </a:r>
          </a:p>
          <a:p>
            <a:pPr marL="1257269" lvl="2" indent="-342891">
              <a:spcBef>
                <a:spcPct val="20000"/>
              </a:spcBef>
              <a:buClrTx/>
              <a:buFont typeface="Gill Sans MT" panose="020B0502020104020203" pitchFamily="34" charset="0"/>
              <a:buChar char="–"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“Keep me alive” or “let me go?”</a:t>
            </a:r>
          </a:p>
          <a:p>
            <a:pPr marL="1257269" lvl="2" indent="-342891">
              <a:spcBef>
                <a:spcPct val="20000"/>
              </a:spcBef>
              <a:buClrTx/>
              <a:buFont typeface="Gill Sans MT" panose="020B0502020104020203" pitchFamily="34" charset="0"/>
              <a:buChar char="–"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Organ donations?</a:t>
            </a:r>
          </a:p>
          <a:p>
            <a:pPr marL="1257269" lvl="2" indent="-342891">
              <a:spcBef>
                <a:spcPct val="20000"/>
              </a:spcBef>
              <a:buClrTx/>
              <a:buFont typeface="Gill Sans MT" panose="020B0502020104020203" pitchFamily="34" charset="0"/>
              <a:buChar char="–"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Burial/cremation/green burial?</a:t>
            </a:r>
          </a:p>
          <a:p>
            <a:pPr marL="800080" lvl="1" indent="-342891">
              <a:spcBef>
                <a:spcPct val="20000"/>
              </a:spcBef>
              <a:buClrTx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You can revoke it!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4299-7224-D68B-23D5-F7A8D2978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42" y="6413503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12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C812-A10D-D6BB-3B76-9D711788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5"/>
          </a:xfr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POLST &amp; DNR forms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3"/>
            <a:ext cx="6876939" cy="685800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1361-B0C8-C8A5-8DED-6588313A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3" y="978131"/>
            <a:ext cx="5408696" cy="52527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1" indent="0">
              <a:spcBef>
                <a:spcPct val="20000"/>
              </a:spcBef>
              <a:buClrTx/>
              <a:buNone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An Advance Health Care Directive is different from the POLST and DNR forms. </a:t>
            </a:r>
          </a:p>
          <a:p>
            <a:pPr lvl="1" indent="0">
              <a:spcBef>
                <a:spcPct val="20000"/>
              </a:spcBef>
              <a:buClrTx/>
              <a:buNone/>
              <a:defRPr/>
            </a:pPr>
            <a:endParaRPr lang="en-US" altLang="en-US" sz="2000" dirty="0">
              <a:solidFill>
                <a:prstClr val="black"/>
              </a:solidFill>
              <a:latin typeface="+mj-lt"/>
            </a:endParaRPr>
          </a:p>
          <a:p>
            <a:pPr marL="800080" lvl="1" indent="-342891">
              <a:spcBef>
                <a:spcPct val="20000"/>
              </a:spcBef>
              <a:buClrTx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POLST (“Physician Orders for Life-Sustaining Treatment”) is a medical order form signed by a doctor that outlines  a patient’s preferences for end-of-life care. </a:t>
            </a:r>
          </a:p>
          <a:p>
            <a:pPr lvl="1" indent="0">
              <a:spcBef>
                <a:spcPct val="20000"/>
              </a:spcBef>
              <a:buClrTx/>
              <a:buNone/>
              <a:defRPr/>
            </a:pPr>
            <a:endParaRPr lang="en-US" altLang="en-US" sz="2000" dirty="0">
              <a:solidFill>
                <a:prstClr val="black"/>
              </a:solidFill>
              <a:latin typeface="+mj-lt"/>
            </a:endParaRPr>
          </a:p>
          <a:p>
            <a:pPr marL="800080" lvl="1" indent="-342891">
              <a:spcBef>
                <a:spcPct val="20000"/>
              </a:spcBef>
              <a:buClrTx/>
              <a:defRPr/>
            </a:pPr>
            <a:r>
              <a:rPr lang="en-US" altLang="en-US" sz="2000" dirty="0">
                <a:solidFill>
                  <a:prstClr val="black"/>
                </a:solidFill>
                <a:latin typeface="+mj-lt"/>
              </a:rPr>
              <a:t>DNR (“Do not Resuscitate”) is part of the POLST form and instructs healthcare providers not to perform CPR if a patient's breathing or heart stops. </a:t>
            </a:r>
          </a:p>
          <a:p>
            <a:pPr lvl="1" indent="0">
              <a:spcBef>
                <a:spcPct val="20000"/>
              </a:spcBef>
              <a:buClrTx/>
              <a:buNone/>
              <a:defRPr/>
            </a:pPr>
            <a:endParaRPr lang="en-US" altLang="en-US" sz="2000" dirty="0">
              <a:solidFill>
                <a:prstClr val="black"/>
              </a:solidFill>
              <a:latin typeface="+mj-lt"/>
            </a:endParaRPr>
          </a:p>
          <a:p>
            <a:pPr lvl="1" indent="0">
              <a:spcBef>
                <a:spcPct val="20000"/>
              </a:spcBef>
              <a:buClrTx/>
              <a:buNone/>
              <a:defRPr/>
            </a:pPr>
            <a:endParaRPr lang="en-US" alt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4299-7224-D68B-23D5-F7A8D2978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42" y="6413503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4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471549-C791-D7B6-8899-67CEFF798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184561" y="643467"/>
            <a:ext cx="3363975" cy="1728044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About 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Cookman Law, PC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7715A-E58D-102F-A95F-5B62570566CD}"/>
              </a:ext>
            </a:extLst>
          </p:cNvPr>
          <p:cNvSpPr txBox="1"/>
          <p:nvPr/>
        </p:nvSpPr>
        <p:spPr>
          <a:xfrm>
            <a:off x="8184560" y="2638047"/>
            <a:ext cx="3363975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297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</a:rPr>
              <a:t>Palo Alto law firm serving all of California</a:t>
            </a:r>
          </a:p>
          <a:p>
            <a:pPr marL="114297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</a:rPr>
              <a:t>3 attorneys, 10 support staff</a:t>
            </a:r>
          </a:p>
          <a:p>
            <a:pPr marL="114297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</a:rPr>
              <a:t>We charge a flat fee for estate planning and special needs planning</a:t>
            </a:r>
          </a:p>
          <a:p>
            <a:pPr marL="114297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bg1"/>
                </a:solidFill>
              </a:rPr>
              <a:t>We do not assist with applications for public benefits</a:t>
            </a:r>
          </a:p>
          <a:p>
            <a:pPr marL="285744" indent="-228594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712AC-707E-71F1-FEC0-D9019B775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1" y="6382870"/>
            <a:ext cx="1695691" cy="332217"/>
          </a:xfrm>
          <a:prstGeom prst="rect">
            <a:avLst/>
          </a:prstGeom>
        </p:spPr>
      </p:pic>
      <p:pic>
        <p:nvPicPr>
          <p:cNvPr id="15" name="Picture 14" descr="a sketch of the cookman Law all women staff members smiling">
            <a:extLst>
              <a:ext uri="{FF2B5EF4-FFF2-40B4-BE49-F238E27FC236}">
                <a16:creationId xmlns:a16="http://schemas.microsoft.com/office/drawing/2014/main" id="{CAABFE05-E929-7256-78B7-16E8FE46D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7" r="17221" b="-1"/>
          <a:stretch/>
        </p:blipFill>
        <p:spPr>
          <a:xfrm>
            <a:off x="794306" y="643469"/>
            <a:ext cx="5949095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33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LinkedIn Ellen Cookman, JD, LL.M">
            <a:extLst>
              <a:ext uri="{FF2B5EF4-FFF2-40B4-BE49-F238E27FC236}">
                <a16:creationId xmlns:a16="http://schemas.microsoft.com/office/drawing/2014/main" id="{E95F7603-73CE-2F80-0F9D-5E5966108398}"/>
              </a:ext>
            </a:extLst>
          </p:cNvPr>
          <p:cNvGrpSpPr/>
          <p:nvPr/>
        </p:nvGrpSpPr>
        <p:grpSpPr>
          <a:xfrm>
            <a:off x="9942008" y="2190327"/>
            <a:ext cx="1583795" cy="2207719"/>
            <a:chOff x="9942008" y="2190327"/>
            <a:chExt cx="1583795" cy="2207719"/>
          </a:xfrm>
        </p:grpSpPr>
        <p:pic>
          <p:nvPicPr>
            <p:cNvPr id="15" name="Picture 4" descr="LinkedIn Icon: A blue square with white letters on it">
              <a:hlinkClick r:id="rId2"/>
              <a:extLst>
                <a:ext uri="{FF2B5EF4-FFF2-40B4-BE49-F238E27FC236}">
                  <a16:creationId xmlns:a16="http://schemas.microsoft.com/office/drawing/2014/main" id="{FD63EB42-CA67-B572-26A1-3495F7A19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942008" y="2190327"/>
              <a:ext cx="1544391" cy="1544391"/>
            </a:xfrm>
            <a:prstGeom prst="rect">
              <a:avLst/>
            </a:prstGeom>
          </p:spPr>
        </p:pic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FFDD5429-BBF5-36FC-CD7B-D2F57C9C22D9}"/>
                </a:ext>
              </a:extLst>
            </p:cNvPr>
            <p:cNvSpPr txBox="1"/>
            <p:nvPr/>
          </p:nvSpPr>
          <p:spPr>
            <a:xfrm>
              <a:off x="9994439" y="3764671"/>
              <a:ext cx="1531364" cy="18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310903">
                <a:lnSpc>
                  <a:spcPts val="1479"/>
                </a:lnSpc>
                <a:spcAft>
                  <a:spcPts val="600"/>
                </a:spcAft>
                <a:defRPr/>
              </a:pPr>
              <a:r>
                <a:rPr lang="en-US" sz="1100" spc="83" dirty="0">
                  <a:solidFill>
                    <a:srgbClr val="A61B28"/>
                  </a:solidFill>
                  <a:latin typeface="Kollektif"/>
                </a:rPr>
                <a:t>LinkedIn</a:t>
              </a:r>
              <a:endParaRPr lang="en-US" sz="1100" spc="160" dirty="0">
                <a:solidFill>
                  <a:srgbClr val="AC2530"/>
                </a:solidFill>
                <a:latin typeface="Kollektif"/>
              </a:endParaRP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D8CE7A25-9C61-99A6-FE3B-EFB5C445E685}"/>
                </a:ext>
              </a:extLst>
            </p:cNvPr>
            <p:cNvSpPr txBox="1"/>
            <p:nvPr/>
          </p:nvSpPr>
          <p:spPr>
            <a:xfrm>
              <a:off x="10067972" y="4025187"/>
              <a:ext cx="1179151" cy="3728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310903">
                <a:lnSpc>
                  <a:spcPts val="1477"/>
                </a:lnSpc>
                <a:spcAft>
                  <a:spcPts val="600"/>
                </a:spcAft>
                <a:defRPr/>
              </a:pPr>
              <a:r>
                <a:rPr lang="en-US" sz="1100" spc="41" dirty="0">
                  <a:solidFill>
                    <a:srgbClr val="9E2924"/>
                  </a:solidFill>
                  <a:latin typeface="Lora"/>
                </a:rPr>
                <a:t>Ellen Cookman, JD, LL.M</a:t>
              </a:r>
              <a:endParaRPr lang="en-US" sz="1100" spc="80" dirty="0">
                <a:solidFill>
                  <a:srgbClr val="C0504D"/>
                </a:solidFill>
                <a:latin typeface="Lora"/>
              </a:endParaRPr>
            </a:p>
          </p:txBody>
        </p:sp>
      </p:grpSp>
      <p:grpSp>
        <p:nvGrpSpPr>
          <p:cNvPr id="6" name="Group 5" descr="YouTube Ellen Cookman - Special Needs Trust Attorney">
            <a:extLst>
              <a:ext uri="{FF2B5EF4-FFF2-40B4-BE49-F238E27FC236}">
                <a16:creationId xmlns:a16="http://schemas.microsoft.com/office/drawing/2014/main" id="{FA5A2ED6-F54A-C615-B7CF-294F18606FBD}"/>
              </a:ext>
            </a:extLst>
          </p:cNvPr>
          <p:cNvGrpSpPr/>
          <p:nvPr/>
        </p:nvGrpSpPr>
        <p:grpSpPr>
          <a:xfrm>
            <a:off x="5996819" y="2153414"/>
            <a:ext cx="1564260" cy="2404586"/>
            <a:chOff x="5996819" y="2153414"/>
            <a:chExt cx="1564260" cy="2404586"/>
          </a:xfrm>
        </p:grpSpPr>
        <p:pic>
          <p:nvPicPr>
            <p:cNvPr id="8" name="Picture 7" descr="A red and white flag&#10;&#10;Description automatically generated with medium confidence">
              <a:extLst>
                <a:ext uri="{FF2B5EF4-FFF2-40B4-BE49-F238E27FC236}">
                  <a16:creationId xmlns:a16="http://schemas.microsoft.com/office/drawing/2014/main" id="{1238F371-C33B-A1F5-804C-90B2CE139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996819" y="2153414"/>
              <a:ext cx="1564260" cy="1557045"/>
            </a:xfrm>
            <a:prstGeom prst="rect">
              <a:avLst/>
            </a:prstGeom>
          </p:spPr>
        </p:pic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E2E59749-E301-F34A-FE03-598B8DA37D63}"/>
                </a:ext>
              </a:extLst>
            </p:cNvPr>
            <p:cNvSpPr txBox="1"/>
            <p:nvPr/>
          </p:nvSpPr>
          <p:spPr>
            <a:xfrm>
              <a:off x="6114224" y="3992781"/>
              <a:ext cx="1329455" cy="565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310903">
                <a:lnSpc>
                  <a:spcPts val="1477"/>
                </a:lnSpc>
                <a:spcAft>
                  <a:spcPts val="600"/>
                </a:spcAft>
                <a:defRPr/>
              </a:pPr>
              <a:r>
                <a:rPr lang="en-US" sz="1100" spc="41" dirty="0">
                  <a:solidFill>
                    <a:srgbClr val="9E2924"/>
                  </a:solidFill>
                  <a:latin typeface="Lora"/>
                </a:rPr>
                <a:t>Ellen Cookman - Special Needs Trust Attorney</a:t>
              </a:r>
              <a:endParaRPr lang="en-US" sz="1100" spc="80" dirty="0">
                <a:solidFill>
                  <a:srgbClr val="C0504D"/>
                </a:solidFill>
                <a:latin typeface="Lora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96CA6179-D798-3AA1-543B-D552B5B76C62}"/>
                </a:ext>
              </a:extLst>
            </p:cNvPr>
            <p:cNvSpPr txBox="1"/>
            <p:nvPr/>
          </p:nvSpPr>
          <p:spPr>
            <a:xfrm>
              <a:off x="5996819" y="3756236"/>
              <a:ext cx="1511824" cy="18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310903">
                <a:lnSpc>
                  <a:spcPts val="1479"/>
                </a:lnSpc>
                <a:spcAft>
                  <a:spcPts val="600"/>
                </a:spcAft>
                <a:defRPr/>
              </a:pPr>
              <a:r>
                <a:rPr lang="en-US" sz="1100" spc="83" dirty="0">
                  <a:solidFill>
                    <a:srgbClr val="A61B28"/>
                  </a:solidFill>
                  <a:latin typeface="Kollektif"/>
                </a:rPr>
                <a:t>YouTube</a:t>
              </a:r>
              <a:endParaRPr lang="en-US" sz="1100" spc="160" dirty="0">
                <a:solidFill>
                  <a:srgbClr val="AC2530"/>
                </a:solidFill>
                <a:latin typeface="Kollektif"/>
              </a:endParaRPr>
            </a:p>
          </p:txBody>
        </p:sp>
      </p:grpSp>
      <p:grpSp>
        <p:nvGrpSpPr>
          <p:cNvPr id="4" name="Group 3" descr="Facebook @PaloAltoEstatePlanner">
            <a:extLst>
              <a:ext uri="{FF2B5EF4-FFF2-40B4-BE49-F238E27FC236}">
                <a16:creationId xmlns:a16="http://schemas.microsoft.com/office/drawing/2014/main" id="{0B31CEE6-8403-3020-81CE-62B0215B1C7D}"/>
              </a:ext>
            </a:extLst>
          </p:cNvPr>
          <p:cNvGrpSpPr/>
          <p:nvPr/>
        </p:nvGrpSpPr>
        <p:grpSpPr>
          <a:xfrm>
            <a:off x="7819647" y="2175993"/>
            <a:ext cx="1748492" cy="2029693"/>
            <a:chOff x="7819647" y="2175993"/>
            <a:chExt cx="1748492" cy="2029693"/>
          </a:xfrm>
        </p:grpSpPr>
        <p:pic>
          <p:nvPicPr>
            <p:cNvPr id="14" name="Picture 5" descr="Facebook icon: A blue square with a white letter f&#10;&#10;">
              <a:hlinkClick r:id="rId6"/>
              <a:extLst>
                <a:ext uri="{FF2B5EF4-FFF2-40B4-BE49-F238E27FC236}">
                  <a16:creationId xmlns:a16="http://schemas.microsoft.com/office/drawing/2014/main" id="{6554941D-4F9E-3CC8-5AEE-034A8162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979349" y="2175993"/>
              <a:ext cx="1544391" cy="1544391"/>
            </a:xfrm>
            <a:prstGeom prst="rect">
              <a:avLst/>
            </a:prstGeom>
          </p:spPr>
        </p:pic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6F1B52AC-5B64-A0E1-92CB-CDB3B85B5352}"/>
                </a:ext>
              </a:extLst>
            </p:cNvPr>
            <p:cNvSpPr txBox="1"/>
            <p:nvPr/>
          </p:nvSpPr>
          <p:spPr>
            <a:xfrm>
              <a:off x="8011914" y="3747088"/>
              <a:ext cx="1479259" cy="18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310903">
                <a:lnSpc>
                  <a:spcPts val="1479"/>
                </a:lnSpc>
                <a:spcAft>
                  <a:spcPts val="600"/>
                </a:spcAft>
                <a:defRPr/>
              </a:pPr>
              <a:r>
                <a:rPr lang="en-US" sz="1100" spc="83" dirty="0">
                  <a:solidFill>
                    <a:srgbClr val="A61B28"/>
                  </a:solidFill>
                  <a:latin typeface="Kollektif"/>
                </a:rPr>
                <a:t>Facebook</a:t>
              </a:r>
              <a:endParaRPr lang="en-US" sz="1100" spc="160" dirty="0">
                <a:solidFill>
                  <a:srgbClr val="AC2530"/>
                </a:solidFill>
                <a:latin typeface="Kollektif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7650E4B4-7767-C97B-C40D-D2E77779AF45}"/>
                </a:ext>
              </a:extLst>
            </p:cNvPr>
            <p:cNvSpPr txBox="1"/>
            <p:nvPr/>
          </p:nvSpPr>
          <p:spPr>
            <a:xfrm>
              <a:off x="7819647" y="4025187"/>
              <a:ext cx="1748492" cy="1804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310903">
                <a:lnSpc>
                  <a:spcPts val="1477"/>
                </a:lnSpc>
                <a:spcAft>
                  <a:spcPts val="600"/>
                </a:spcAft>
                <a:defRPr/>
              </a:pPr>
              <a:r>
                <a:rPr lang="en-US" sz="1100" spc="41" dirty="0">
                  <a:solidFill>
                    <a:srgbClr val="9E2924"/>
                  </a:solidFill>
                  <a:latin typeface="Lora"/>
                </a:rPr>
                <a:t>@PaloAltoEstatePlanner</a:t>
              </a:r>
              <a:endParaRPr lang="en-US" sz="1100" spc="80" dirty="0">
                <a:solidFill>
                  <a:srgbClr val="C0504D"/>
                </a:solidFill>
                <a:latin typeface="Lora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6C89568-60C5-F391-3BA0-6DD11006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031" y="6382870"/>
            <a:ext cx="1695691" cy="3322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D471549-C791-D7B6-8899-67CEFF798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04673" y="964692"/>
            <a:ext cx="4476807" cy="11887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CONNECT WITH US!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all" spc="20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0482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7E97C6-0E6B-06BB-4138-F7C58790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7225" y="6343654"/>
            <a:ext cx="1695691" cy="332217"/>
          </a:xfrm>
          <a:prstGeom prst="rect">
            <a:avLst/>
          </a:prstGeom>
        </p:spPr>
      </p:pic>
      <p:pic>
        <p:nvPicPr>
          <p:cNvPr id="7" name="Content Placeholder 6" descr="A qr code with black squares">
            <a:extLst>
              <a:ext uri="{FF2B5EF4-FFF2-40B4-BE49-F238E27FC236}">
                <a16:creationId xmlns:a16="http://schemas.microsoft.com/office/drawing/2014/main" id="{EE0C5A52-01F2-DAD6-16C0-0CF2A400F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5464" y="759466"/>
            <a:ext cx="2678837" cy="266953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A70469-C261-790E-8DA9-6730305DB0B3}"/>
              </a:ext>
            </a:extLst>
          </p:cNvPr>
          <p:cNvSpPr txBox="1"/>
          <p:nvPr/>
        </p:nvSpPr>
        <p:spPr>
          <a:xfrm>
            <a:off x="1012875" y="3882681"/>
            <a:ext cx="3151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Scan the QR code to request a copy of the slides for this presentation and be added to our monthly mailing list.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93197-9F35-E4C3-A562-BC2473E3F79D}"/>
              </a:ext>
            </a:extLst>
          </p:cNvPr>
          <p:cNvSpPr txBox="1"/>
          <p:nvPr/>
        </p:nvSpPr>
        <p:spPr>
          <a:xfrm>
            <a:off x="6096003" y="759467"/>
            <a:ext cx="531495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Thank you for your attention!</a:t>
            </a:r>
          </a:p>
          <a:p>
            <a:r>
              <a:rPr lang="en-US" sz="3600" dirty="0">
                <a:solidFill>
                  <a:schemeClr val="bg1"/>
                </a:solidFill>
              </a:rPr>
              <a:t>Please contact us for further information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650-690-2571</a:t>
            </a:r>
          </a:p>
          <a:p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info@cookmanlaw.com</a:t>
            </a:r>
          </a:p>
          <a:p>
            <a:r>
              <a:rPr lang="en-US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www.cookmanlaw.com</a:t>
            </a:r>
          </a:p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8F831-8D94-1CDD-9008-8EADFDE3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-1188720"/>
            <a:ext cx="7729728" cy="1188720"/>
          </a:xfrm>
        </p:spPr>
        <p:txBody>
          <a:bodyPr vert="horz" lIns="182880" tIns="182880" rIns="182880" bIns="182880" rtlCol="0" anchor="b">
            <a:normAutofit/>
          </a:bodyPr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15933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61EAFB-54D4-F08E-566E-EE6A73C726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7" y="2681103"/>
            <a:ext cx="3363975" cy="1495795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Estate planning 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42639-8B2A-1BDD-07DA-3E0897AC2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617" y="6359678"/>
            <a:ext cx="1695691" cy="332217"/>
          </a:xfrm>
          <a:prstGeom prst="rect">
            <a:avLst/>
          </a:prstGeom>
        </p:spPr>
      </p:pic>
      <p:graphicFrame>
        <p:nvGraphicFramePr>
          <p:cNvPr id="25" name="TextBox 3" descr="SmartArt Text box">
            <a:extLst>
              <a:ext uri="{FF2B5EF4-FFF2-40B4-BE49-F238E27FC236}">
                <a16:creationId xmlns:a16="http://schemas.microsoft.com/office/drawing/2014/main" id="{B22207B9-3061-73FF-3266-00D1461A54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67365"/>
              </p:ext>
            </p:extLst>
          </p:nvPr>
        </p:nvGraphicFramePr>
        <p:xfrm>
          <a:off x="5602193" y="1087595"/>
          <a:ext cx="5946343" cy="4624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126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4C232B-2C4C-2A7A-0139-63C364B3F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50060" y="4057137"/>
            <a:ext cx="4418359" cy="2513061"/>
            <a:chOff x="6950060" y="4057137"/>
            <a:chExt cx="4418359" cy="2513061"/>
          </a:xfrm>
        </p:grpSpPr>
        <p:grpSp>
          <p:nvGrpSpPr>
            <p:cNvPr id="14" name="Group 13" descr="Medicare Resource Limit: None; Income Limit: None; Note: higher income will have a higher monthly adjustment amount">
              <a:extLst>
                <a:ext uri="{FF2B5EF4-FFF2-40B4-BE49-F238E27FC236}">
                  <a16:creationId xmlns:a16="http://schemas.microsoft.com/office/drawing/2014/main" id="{6C485210-12CA-E72F-322F-7170FF131849}"/>
                </a:ext>
              </a:extLst>
            </p:cNvPr>
            <p:cNvGrpSpPr/>
            <p:nvPr/>
          </p:nvGrpSpPr>
          <p:grpSpPr>
            <a:xfrm>
              <a:off x="6950060" y="4057137"/>
              <a:ext cx="4418359" cy="2513061"/>
              <a:chOff x="-210896" y="-25794"/>
              <a:chExt cx="4469711" cy="250190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8240934-1D82-3B45-5A03-5707847092C9}"/>
                  </a:ext>
                </a:extLst>
              </p:cNvPr>
              <p:cNvSpPr/>
              <p:nvPr/>
            </p:nvSpPr>
            <p:spPr>
              <a:xfrm>
                <a:off x="-210896" y="-25794"/>
                <a:ext cx="4469711" cy="25019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5286A323-CD6A-9964-9391-CA68C1138E11}"/>
                  </a:ext>
                </a:extLst>
              </p:cNvPr>
              <p:cNvSpPr txBox="1"/>
              <p:nvPr/>
            </p:nvSpPr>
            <p:spPr>
              <a:xfrm>
                <a:off x="-174857" y="95475"/>
                <a:ext cx="4323156" cy="235534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47651" tIns="247651" rIns="247651" bIns="247651" numCol="1" spcCol="1270" anchor="ctr" anchorCtr="0">
                <a:noAutofit/>
              </a:bodyPr>
              <a:lstStyle/>
              <a:p>
                <a:pPr algn="ctr" defTabSz="28891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Medicare</a:t>
                </a:r>
              </a:p>
              <a:p>
                <a:pPr algn="ctr"/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</a:rPr>
                  <a:t>Resource Limit: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None</a:t>
                </a:r>
              </a:p>
              <a:p>
                <a:pPr algn="ctr"/>
                <a:r>
                  <a:rPr lang="en-US" sz="2000" b="1" dirty="0">
                    <a:solidFill>
                      <a:schemeClr val="accent3"/>
                    </a:solidFill>
                  </a:rPr>
                  <a:t>Income limit: </a:t>
                </a: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None</a:t>
                </a:r>
              </a:p>
              <a:p>
                <a:pPr algn="ctr"/>
                <a:endParaRPr lang="en-US" sz="2000" i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Note: higher income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sym typeface="Wingdings" panose="05000000000000000000" pitchFamily="2" charset="2"/>
                  </a:rPr>
                  <a:t> higher monthly adjustment amount</a:t>
                </a:r>
                <a:endParaRPr lang="en-US" dirty="0"/>
              </a:p>
              <a:p>
                <a:pPr algn="ctr" defTabSz="2889178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4" name="Rectangle 23" descr="Medical with solid fill">
              <a:extLst>
                <a:ext uri="{FF2B5EF4-FFF2-40B4-BE49-F238E27FC236}">
                  <a16:creationId xmlns:a16="http://schemas.microsoft.com/office/drawing/2014/main" id="{B3DD9C80-C868-B7C8-EADD-D315D9EF9745}"/>
                </a:ext>
              </a:extLst>
            </p:cNvPr>
            <p:cNvSpPr/>
            <p:nvPr/>
          </p:nvSpPr>
          <p:spPr>
            <a:xfrm>
              <a:off x="7070065" y="4112006"/>
              <a:ext cx="684432" cy="683764"/>
            </a:xfrm>
            <a:prstGeom prst="rect">
              <a:avLst/>
            </a:prstGeom>
            <a:blipFill>
              <a:blip r:embed="rId3">
                <a:biLevel thresh="7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8DA2C6-66CF-3B7A-5F16-BCDE380FE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1063" y="4038601"/>
            <a:ext cx="4542088" cy="2506195"/>
            <a:chOff x="1001063" y="4038601"/>
            <a:chExt cx="4542088" cy="250619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A00F58F-98C3-4625-765E-E5CE59FB03B4}"/>
                </a:ext>
              </a:extLst>
            </p:cNvPr>
            <p:cNvSpPr/>
            <p:nvPr/>
          </p:nvSpPr>
          <p:spPr>
            <a:xfrm>
              <a:off x="1001063" y="4038601"/>
              <a:ext cx="4542088" cy="250619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: Rounded Corners 4" descr="Social Security Disability (SSDI)/CDB Ressource limit: $2000; Income limit: $1470/mo only earned income interferes">
              <a:extLst>
                <a:ext uri="{FF2B5EF4-FFF2-40B4-BE49-F238E27FC236}">
                  <a16:creationId xmlns:a16="http://schemas.microsoft.com/office/drawing/2014/main" id="{A23A6541-8985-5F7F-C736-41A6C69796C7}"/>
                </a:ext>
              </a:extLst>
            </p:cNvPr>
            <p:cNvSpPr txBox="1"/>
            <p:nvPr/>
          </p:nvSpPr>
          <p:spPr>
            <a:xfrm>
              <a:off x="1083400" y="4112006"/>
              <a:ext cx="4393159" cy="2194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1" tIns="247651" rIns="247651" bIns="247651" numCol="1" spcCol="1270" anchor="ctr" anchorCtr="0">
              <a:noAutofit/>
            </a:bodyPr>
            <a:lstStyle/>
            <a:p>
              <a:pPr algn="ctr" defTabSz="28891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defTabSz="28891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Social Security </a:t>
              </a:r>
            </a:p>
            <a:p>
              <a:pPr algn="ctr" defTabSz="28891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Disability (SSDI)/CDB</a:t>
              </a:r>
            </a:p>
            <a:p>
              <a:pPr marL="114297"/>
              <a:r>
                <a:rPr lang="en-US" sz="30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</a:rPr>
                <a:t>Resource Limit: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$2000</a:t>
              </a:r>
            </a:p>
            <a:p>
              <a:pPr marL="114297"/>
              <a:r>
                <a:rPr lang="en-US" sz="2000" b="1" dirty="0">
                  <a:solidFill>
                    <a:schemeClr val="accent3"/>
                  </a:solidFill>
                </a:rPr>
                <a:t> Income limit: 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$1,470/</a:t>
              </a:r>
              <a:r>
                <a:rPr lang="en-US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mo</a:t>
              </a: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114297"/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114297"/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Only </a:t>
              </a:r>
              <a:r>
                <a:rPr lang="en-US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earned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income interferes</a:t>
              </a:r>
              <a:endParaRPr lang="en-US" dirty="0"/>
            </a:p>
            <a:p>
              <a:pPr marL="457189" indent="-457189" algn="ctr" defTabSz="288917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i="1" dirty="0"/>
                <a:t>	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1B5A7B9-B88C-F005-CBC0-B7E48584A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704559" y="4083043"/>
              <a:ext cx="684432" cy="683764"/>
            </a:xfrm>
            <a:prstGeom prst="rect">
              <a:avLst/>
            </a:prstGeom>
            <a:blipFill>
              <a:blip r:embed="rId5">
                <a:biLevel thresh="7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4509B8B-F9F2-B938-9BB9-3704A609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6673" y="4983630"/>
            <a:ext cx="780392" cy="756483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ADA70F-FEC1-E1DC-096A-5D132F7E241B}"/>
              </a:ext>
            </a:extLst>
          </p:cNvPr>
          <p:cNvSpPr txBox="1"/>
          <p:nvPr/>
        </p:nvSpPr>
        <p:spPr>
          <a:xfrm>
            <a:off x="5779657" y="4398628"/>
            <a:ext cx="1020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 years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BC639D-1E8A-E826-B69F-399BE8F414E6}"/>
              </a:ext>
            </a:extLst>
          </p:cNvPr>
          <p:cNvSpPr txBox="1"/>
          <p:nvPr/>
        </p:nvSpPr>
        <p:spPr>
          <a:xfrm>
            <a:off x="5899667" y="1835288"/>
            <a:ext cx="787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$1</a:t>
            </a:r>
          </a:p>
        </p:txBody>
      </p:sp>
      <p:graphicFrame>
        <p:nvGraphicFramePr>
          <p:cNvPr id="10" name="Content Placeholder 9" descr="SmartArt Text Box">
            <a:extLst>
              <a:ext uri="{FF2B5EF4-FFF2-40B4-BE49-F238E27FC236}">
                <a16:creationId xmlns:a16="http://schemas.microsoft.com/office/drawing/2014/main" id="{BAB006C8-AEFF-D6E7-EB74-F85E499D3C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199957"/>
              </p:ext>
            </p:extLst>
          </p:nvPr>
        </p:nvGraphicFramePr>
        <p:xfrm>
          <a:off x="687054" y="1334899"/>
          <a:ext cx="10715111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A88DCE6F-49D9-3A54-3BDB-2045CCAC8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78001" y="1351579"/>
            <a:ext cx="684432" cy="683764"/>
          </a:xfrm>
          <a:prstGeom prst="rect">
            <a:avLst/>
          </a:prstGeom>
          <a:blipFill>
            <a:blip r:embed="rId1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rgbClr val="94AFB4"/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7DB9836-D7F6-C52D-AEA5-F5E0827B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901238" y="1085687"/>
            <a:ext cx="1967437" cy="739457"/>
            <a:chOff x="0" y="3106991"/>
            <a:chExt cx="2140683" cy="73945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6752D95-ECC8-C6C1-36F1-C19585657D61}"/>
                </a:ext>
              </a:extLst>
            </p:cNvPr>
            <p:cNvSpPr/>
            <p:nvPr/>
          </p:nvSpPr>
          <p:spPr>
            <a:xfrm>
              <a:off x="0" y="3106991"/>
              <a:ext cx="2140683" cy="739457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Rectangle: Rounded Corners 4">
              <a:extLst>
                <a:ext uri="{FF2B5EF4-FFF2-40B4-BE49-F238E27FC236}">
                  <a16:creationId xmlns:a16="http://schemas.microsoft.com/office/drawing/2014/main" id="{D734EF41-0B8A-13FF-294B-9F1362DE1576}"/>
                </a:ext>
              </a:extLst>
            </p:cNvPr>
            <p:cNvSpPr txBox="1"/>
            <p:nvPr/>
          </p:nvSpPr>
          <p:spPr>
            <a:xfrm>
              <a:off x="36097" y="3143088"/>
              <a:ext cx="2068489" cy="6672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Health Insurance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60FD4DB-FC65-DD0D-EEFA-29E40FCA0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5551" y="1368913"/>
            <a:ext cx="684432" cy="683764"/>
          </a:xfrm>
          <a:prstGeom prst="rect">
            <a:avLst/>
          </a:prstGeom>
          <a:blipFill>
            <a:blip r:embed="rId1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ADA3F9-65D8-BA35-DC60-F767E365E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3330" y="1100993"/>
            <a:ext cx="1900751" cy="739457"/>
            <a:chOff x="0" y="3106991"/>
            <a:chExt cx="2140683" cy="73945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44FD602-3A32-BDB1-8342-E4E4CA6A8B5D}"/>
                </a:ext>
              </a:extLst>
            </p:cNvPr>
            <p:cNvSpPr/>
            <p:nvPr/>
          </p:nvSpPr>
          <p:spPr>
            <a:xfrm>
              <a:off x="0" y="3106991"/>
              <a:ext cx="2140683" cy="739457"/>
            </a:xfrm>
            <a:prstGeom prst="round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C5B4D820-9B9A-161C-DBC2-7F5034905B5E}"/>
                </a:ext>
              </a:extLst>
            </p:cNvPr>
            <p:cNvSpPr txBox="1"/>
            <p:nvPr/>
          </p:nvSpPr>
          <p:spPr>
            <a:xfrm>
              <a:off x="36097" y="3143088"/>
              <a:ext cx="2068489" cy="6672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Income Stream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D81523-E39E-B0CE-2862-CA043AA3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884" y="436649"/>
            <a:ext cx="7481455" cy="816415"/>
          </a:xfrm>
        </p:spPr>
        <p:txBody>
          <a:bodyPr>
            <a:noAutofit/>
          </a:bodyPr>
          <a:lstStyle/>
          <a:p>
            <a:r>
              <a:rPr lang="en-US" sz="2200" dirty="0"/>
              <a:t>Which public benefits does child receive?</a:t>
            </a:r>
          </a:p>
        </p:txBody>
      </p:sp>
    </p:spTree>
    <p:extLst>
      <p:ext uri="{BB962C8B-B14F-4D97-AF65-F5344CB8AC3E}">
        <p14:creationId xmlns:p14="http://schemas.microsoft.com/office/powerpoint/2010/main" val="226158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471549-C791-D7B6-8899-67CEFF798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8" y="1690689"/>
            <a:ext cx="3415288" cy="3212655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274320" tIns="182880" rIns="274320" bIns="182880" numCol="1" spcCol="0" rtlCol="0" fromWordArt="0" anchor="ctr" anchorCtr="1" forceAA="0" compatLnSpc="1">
            <a:prstTxWarp prst="textNoShape">
              <a:avLst/>
            </a:prstTxWarp>
            <a:normAutofit fontScale="9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special needs trusts</a:t>
            </a:r>
          </a:p>
        </p:txBody>
      </p:sp>
      <p:pic>
        <p:nvPicPr>
          <p:cNvPr id="3" name="Picture 2" descr="White and yellow flowers">
            <a:extLst>
              <a:ext uri="{FF2B5EF4-FFF2-40B4-BE49-F238E27FC236}">
                <a16:creationId xmlns:a16="http://schemas.microsoft.com/office/drawing/2014/main" id="{9F6472CD-B976-CC97-B9EB-BF49ED7F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63" r="13363"/>
          <a:stretch/>
        </p:blipFill>
        <p:spPr>
          <a:xfrm>
            <a:off x="4654298" y="-9225"/>
            <a:ext cx="7537703" cy="6857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5B2CD-34FC-B1E0-2B9C-215CCDEF9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505" y="6326770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91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D85578-1E4B-4014-9D52-E7689475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550B3F-9390-4CA1-B3C8-91529289D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465377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81523-E39E-B0CE-2862-CA043AA3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519" y="1059839"/>
            <a:ext cx="3632052" cy="473832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is a special needs trust?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E3F09D-058D-FCBF-A68A-441BFD714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112" y="1059841"/>
            <a:ext cx="4665397" cy="4738323"/>
          </a:xfrm>
        </p:spPr>
        <p:txBody>
          <a:bodyPr anchor="ctr">
            <a:normAutofit/>
          </a:bodyPr>
          <a:lstStyle/>
          <a:p>
            <a:pPr>
              <a:buClrTx/>
            </a:pPr>
            <a:r>
              <a:rPr lang="en-US" sz="2000" dirty="0"/>
              <a:t>Irrevocable trust</a:t>
            </a:r>
          </a:p>
          <a:p>
            <a:pPr>
              <a:buClrTx/>
            </a:pPr>
            <a:r>
              <a:rPr lang="en-US" sz="2000" dirty="0"/>
              <a:t>Holds assets for your benefit</a:t>
            </a:r>
          </a:p>
          <a:p>
            <a:pPr>
              <a:buClrTx/>
            </a:pPr>
            <a:r>
              <a:rPr lang="en-US" sz="2000" dirty="0"/>
              <a:t>Someone else (not you) acts as Trustee</a:t>
            </a:r>
          </a:p>
          <a:p>
            <a:pPr>
              <a:buClrTx/>
            </a:pPr>
            <a:r>
              <a:rPr lang="en-US" sz="2000" dirty="0"/>
              <a:t>DOES NOT interfere with your public benefits</a:t>
            </a:r>
          </a:p>
          <a:p>
            <a:pPr>
              <a:buClrTx/>
            </a:pPr>
            <a:r>
              <a:rPr lang="en-US" sz="2000" dirty="0"/>
              <a:t>Like a safety net!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65D4E-0A29-37B6-D136-486E41D3F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917" y="6299424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FDC92-26DC-7EAD-1D4B-9A1EA13E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1636"/>
            <a:ext cx="7729728" cy="953775"/>
          </a:xfrm>
        </p:spPr>
        <p:txBody>
          <a:bodyPr/>
          <a:lstStyle/>
          <a:p>
            <a:r>
              <a:rPr lang="en-US" dirty="0">
                <a:latin typeface="Gill Sans MT" panose="020B0502020104020203"/>
              </a:rPr>
              <a:t>3 types of special needs trusts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DF65C8-728C-FF2A-D83F-536AEB169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9">
            <a:extLst>
              <a:ext uri="{FF2B5EF4-FFF2-40B4-BE49-F238E27FC236}">
                <a16:creationId xmlns:a16="http://schemas.microsoft.com/office/drawing/2014/main" id="{227FBCAB-6249-A43D-9034-BE40F414E9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929772"/>
              </p:ext>
            </p:extLst>
          </p:nvPr>
        </p:nvGraphicFramePr>
        <p:xfrm>
          <a:off x="1066800" y="1653174"/>
          <a:ext cx="10070200" cy="4273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700">
                  <a:extLst>
                    <a:ext uri="{9D8B030D-6E8A-4147-A177-3AD203B41FA5}">
                      <a16:colId xmlns:a16="http://schemas.microsoft.com/office/drawing/2014/main" val="1368715683"/>
                    </a:ext>
                  </a:extLst>
                </a:gridCol>
                <a:gridCol w="2520500">
                  <a:extLst>
                    <a:ext uri="{9D8B030D-6E8A-4147-A177-3AD203B41FA5}">
                      <a16:colId xmlns:a16="http://schemas.microsoft.com/office/drawing/2014/main" val="3833734124"/>
                    </a:ext>
                  </a:extLst>
                </a:gridCol>
                <a:gridCol w="2520500">
                  <a:extLst>
                    <a:ext uri="{9D8B030D-6E8A-4147-A177-3AD203B41FA5}">
                      <a16:colId xmlns:a16="http://schemas.microsoft.com/office/drawing/2014/main" val="4110649951"/>
                    </a:ext>
                  </a:extLst>
                </a:gridCol>
                <a:gridCol w="2520500">
                  <a:extLst>
                    <a:ext uri="{9D8B030D-6E8A-4147-A177-3AD203B41FA5}">
                      <a16:colId xmlns:a16="http://schemas.microsoft.com/office/drawing/2014/main" val="15703961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Type of SNT 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Source of Funds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Who Establishes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Distribution on Death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08651"/>
                  </a:ext>
                </a:extLst>
              </a:tr>
              <a:tr h="125164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First Party (d)(4)(A) SNT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Your</a:t>
                      </a:r>
                      <a:r>
                        <a:rPr lang="en-US" sz="2000" dirty="0">
                          <a:latin typeface="+mj-lt"/>
                        </a:rPr>
                        <a:t> funds before age 65</a:t>
                      </a:r>
                    </a:p>
                  </a:txBody>
                  <a:tcPr marL="60960" marR="60960" marT="30480" marB="304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You, parent, grandparent, Guardian, Court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Medi-Cal payback; then remainder beneficiaries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63868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(d)(4)(C) Pooled SNT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Your funds 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marL="60960" marR="60960" marT="30480" marB="3048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You, parent, grandparent, Guardian, Court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Non-profit Trustee; or,</a:t>
                      </a:r>
                    </a:p>
                    <a:p>
                      <a:r>
                        <a:rPr lang="en-US" sz="2000" dirty="0"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Medi-Cal payback, then remainder beneficiaries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441618"/>
                  </a:ext>
                </a:extLst>
              </a:tr>
              <a:tr h="100973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Third Party SNT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</a:rPr>
                        <a:t>Anyone except your funds</a:t>
                      </a:r>
                    </a:p>
                  </a:txBody>
                  <a:tcPr marL="60960" marR="60960" marT="30480" marB="3048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Anyone except you</a:t>
                      </a:r>
                      <a:endParaRPr lang="en-US" sz="2000" dirty="0">
                        <a:latin typeface="+mj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j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Grantor’s wishes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23076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2B1D4E-CDF8-DB48-4547-AD3F8D458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917" y="6311782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F0B93-F620-F9CF-79E6-ACFFCF5F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9" y="978780"/>
            <a:ext cx="5925311" cy="1174991"/>
          </a:xfrm>
        </p:spPr>
        <p:txBody>
          <a:bodyPr>
            <a:normAutofit/>
          </a:bodyPr>
          <a:lstStyle/>
          <a:p>
            <a:r>
              <a:rPr lang="en-US" sz="2400" dirty="0"/>
              <a:t>WHO USUALLY ACTS</a:t>
            </a:r>
            <a:br>
              <a:rPr lang="en-US" sz="2400" dirty="0"/>
            </a:br>
            <a:r>
              <a:rPr lang="en-US" sz="2400" dirty="0"/>
              <a:t>AS trustee?</a:t>
            </a:r>
          </a:p>
        </p:txBody>
      </p:sp>
      <p:pic>
        <p:nvPicPr>
          <p:cNvPr id="26" name="Picture 25" descr="Birds flying in formation">
            <a:extLst>
              <a:ext uri="{FF2B5EF4-FFF2-40B4-BE49-F238E27FC236}">
                <a16:creationId xmlns:a16="http://schemas.microsoft.com/office/drawing/2014/main" id="{643CB0A8-591F-F572-5047-C556E9145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8" r="41281" b="-2"/>
          <a:stretch/>
        </p:blipFill>
        <p:spPr>
          <a:xfrm>
            <a:off x="20" y="10"/>
            <a:ext cx="4657325" cy="68579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E4CF3-92AA-C93F-549D-9B823475B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9" y="2640693"/>
            <a:ext cx="5925311" cy="3255252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/>
              <a:t>Family member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/>
              <a:t>Friend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/>
              <a:t>Private Professional Fiduciary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/>
              <a:t>Bank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/>
              <a:t>Nonprofit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/>
              <a:t>Pooled Trust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/>
              <a:t>Combination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50B71-5588-81B9-E450-30F14DADB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917" y="6311782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471549-C791-D7B6-8899-67CEFF7980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8" y="1690689"/>
            <a:ext cx="3415288" cy="3212655"/>
          </a:xfrm>
          <a:prstGeom prst="rect">
            <a:avLst/>
          </a:prstGeom>
          <a:noFill/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274320" tIns="182880" rIns="274320" bIns="182880" numCol="1" spcCol="0" rtlCol="0" fromWordArt="0" anchor="ctr" anchorCtr="1" forceAA="0" compatLnSpc="1">
            <a:prstTxWarp prst="textNoShape">
              <a:avLst/>
            </a:prstTxWarp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2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Able accounts</a:t>
            </a:r>
          </a:p>
        </p:txBody>
      </p:sp>
      <p:pic>
        <p:nvPicPr>
          <p:cNvPr id="3" name="Picture 2" descr="Piggy bank collection top view">
            <a:extLst>
              <a:ext uri="{FF2B5EF4-FFF2-40B4-BE49-F238E27FC236}">
                <a16:creationId xmlns:a16="http://schemas.microsoft.com/office/drawing/2014/main" id="{9F6472CD-B976-CC97-B9EB-BF49ED7F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758" b="20758"/>
          <a:stretch/>
        </p:blipFill>
        <p:spPr>
          <a:xfrm>
            <a:off x="4702223" y="-9515"/>
            <a:ext cx="7537703" cy="6857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5B2CD-34FC-B1E0-2B9C-215CCDEF9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311" y="6406144"/>
            <a:ext cx="1695691" cy="33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20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23052</TotalTime>
  <Words>1404</Words>
  <Application>Microsoft Office PowerPoint</Application>
  <PresentationFormat>Widescreen</PresentationFormat>
  <Paragraphs>248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Gill Sans MT</vt:lpstr>
      <vt:lpstr>Kollektif</vt:lpstr>
      <vt:lpstr>Lora</vt:lpstr>
      <vt:lpstr>Noto Sans Symbols</vt:lpstr>
      <vt:lpstr>Wingdings</vt:lpstr>
      <vt:lpstr>Parcel</vt:lpstr>
      <vt:lpstr>1_Parcel</vt:lpstr>
      <vt:lpstr>Estate Planning for individuals with disabilities</vt:lpstr>
      <vt:lpstr>Ellen S. Cookman, Esq.</vt:lpstr>
      <vt:lpstr>Estate planning goals</vt:lpstr>
      <vt:lpstr>Which public benefits does child receive?</vt:lpstr>
      <vt:lpstr>1    special needs trusts</vt:lpstr>
      <vt:lpstr>What is a special needs trust?</vt:lpstr>
      <vt:lpstr>3 types of special needs trusts</vt:lpstr>
      <vt:lpstr>WHO USUALLY ACTS AS trustee?</vt:lpstr>
      <vt:lpstr>2  Able accounts</vt:lpstr>
      <vt:lpstr>What is an able account and why able?</vt:lpstr>
      <vt:lpstr>Able account:  Who is eligible?</vt:lpstr>
      <vt:lpstr>Able account: limitations</vt:lpstr>
      <vt:lpstr>Able account: other DETAILS</vt:lpstr>
      <vt:lpstr>What is a qualified disability expense?</vt:lpstr>
      <vt:lpstr>Able account vs. 1st party snt</vt:lpstr>
      <vt:lpstr>Able account vs. 1st party snt (2)</vt:lpstr>
      <vt:lpstr> setting up a calable account </vt:lpstr>
      <vt:lpstr>3  Power of attorney </vt:lpstr>
      <vt:lpstr>Durable power of attorney (“dpa”)</vt:lpstr>
      <vt:lpstr>Issues with dpas</vt:lpstr>
      <vt:lpstr>4  Advance health care directive</vt:lpstr>
      <vt:lpstr>Advance health care directive (“ahcd”)</vt:lpstr>
      <vt:lpstr>POLST &amp; DNR forms </vt:lpstr>
      <vt:lpstr>About  Cookman Law, PC</vt:lpstr>
      <vt:lpstr>CONNECT WITH US!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Edith Gong</cp:lastModifiedBy>
  <cp:revision>648</cp:revision>
  <cp:lastPrinted>2023-05-24T18:00:33Z</cp:lastPrinted>
  <dcterms:created xsi:type="dcterms:W3CDTF">2017-12-28T13:21:17Z</dcterms:created>
  <dcterms:modified xsi:type="dcterms:W3CDTF">2024-06-27T02:49:38Z</dcterms:modified>
</cp:coreProperties>
</file>